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45"/>
  </p:notesMasterIdLst>
  <p:sldIdLst>
    <p:sldId id="256" r:id="rId2"/>
    <p:sldId id="301" r:id="rId3"/>
    <p:sldId id="858" r:id="rId4"/>
    <p:sldId id="998" r:id="rId5"/>
    <p:sldId id="999" r:id="rId6"/>
    <p:sldId id="988" r:id="rId7"/>
    <p:sldId id="989" r:id="rId8"/>
    <p:sldId id="955" r:id="rId9"/>
    <p:sldId id="990" r:id="rId10"/>
    <p:sldId id="991" r:id="rId11"/>
    <p:sldId id="992" r:id="rId12"/>
    <p:sldId id="993" r:id="rId13"/>
    <p:sldId id="994" r:id="rId14"/>
    <p:sldId id="995" r:id="rId15"/>
    <p:sldId id="996" r:id="rId16"/>
    <p:sldId id="997" r:id="rId17"/>
    <p:sldId id="1000" r:id="rId18"/>
    <p:sldId id="1001" r:id="rId19"/>
    <p:sldId id="1002" r:id="rId20"/>
    <p:sldId id="1003" r:id="rId21"/>
    <p:sldId id="1004" r:id="rId22"/>
    <p:sldId id="1005" r:id="rId23"/>
    <p:sldId id="1007" r:id="rId24"/>
    <p:sldId id="842" r:id="rId25"/>
    <p:sldId id="837" r:id="rId26"/>
    <p:sldId id="1006" r:id="rId27"/>
    <p:sldId id="1008" r:id="rId28"/>
    <p:sldId id="1009" r:id="rId29"/>
    <p:sldId id="1010" r:id="rId30"/>
    <p:sldId id="1011" r:id="rId31"/>
    <p:sldId id="956" r:id="rId32"/>
    <p:sldId id="1012" r:id="rId33"/>
    <p:sldId id="1013" r:id="rId34"/>
    <p:sldId id="1015" r:id="rId35"/>
    <p:sldId id="1014" r:id="rId36"/>
    <p:sldId id="1016" r:id="rId37"/>
    <p:sldId id="1017" r:id="rId38"/>
    <p:sldId id="1018" r:id="rId39"/>
    <p:sldId id="1019" r:id="rId40"/>
    <p:sldId id="1020" r:id="rId41"/>
    <p:sldId id="1021" r:id="rId42"/>
    <p:sldId id="1022" r:id="rId43"/>
    <p:sldId id="102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8047BF85-03DF-45BA-8FB9-F32CC5417988}"/>
    <pc:docChg chg="undo custSel addSld delSld modSld sldOrd">
      <pc:chgData name="Sharma Computer Academy" userId="08476b32c11f4418" providerId="LiveId" clId="{8047BF85-03DF-45BA-8FB9-F32CC5417988}" dt="2023-06-07T06:11:12.268" v="3360" actId="207"/>
      <pc:docMkLst>
        <pc:docMk/>
      </pc:docMkLst>
      <pc:sldChg chg="modSp modAnim">
        <pc:chgData name="Sharma Computer Academy" userId="08476b32c11f4418" providerId="LiveId" clId="{8047BF85-03DF-45BA-8FB9-F32CC5417988}" dt="2023-06-07T06:11:12.268" v="3360" actId="207"/>
        <pc:sldMkLst>
          <pc:docMk/>
          <pc:sldMk cId="0" sldId="301"/>
        </pc:sldMkLst>
        <pc:spChg chg="mod">
          <ac:chgData name="Sharma Computer Academy" userId="08476b32c11f4418" providerId="LiveId" clId="{8047BF85-03DF-45BA-8FB9-F32CC5417988}" dt="2023-06-07T06:11:12.268" v="3360" actId="207"/>
          <ac:spMkLst>
            <pc:docMk/>
            <pc:sldMk cId="0" sldId="301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8047BF85-03DF-45BA-8FB9-F32CC5417988}" dt="2023-06-03T06:52:42.364" v="393" actId="20577"/>
        <pc:sldMkLst>
          <pc:docMk/>
          <pc:sldMk cId="3127985864" sldId="858"/>
        </pc:sldMkLst>
        <pc:spChg chg="mod">
          <ac:chgData name="Sharma Computer Academy" userId="08476b32c11f4418" providerId="LiveId" clId="{8047BF85-03DF-45BA-8FB9-F32CC5417988}" dt="2023-06-03T06:46:35.608" v="46" actId="20577"/>
          <ac:spMkLst>
            <pc:docMk/>
            <pc:sldMk cId="3127985864" sldId="858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3T06:52:42.364" v="393" actId="20577"/>
          <ac:spMkLst>
            <pc:docMk/>
            <pc:sldMk cId="3127985864" sldId="858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8047BF85-03DF-45BA-8FB9-F32CC5417988}" dt="2023-06-03T08:02:23.734" v="736" actId="20577"/>
        <pc:sldMkLst>
          <pc:docMk/>
          <pc:sldMk cId="2657716262" sldId="955"/>
        </pc:sldMkLst>
        <pc:spChg chg="mod">
          <ac:chgData name="Sharma Computer Academy" userId="08476b32c11f4418" providerId="LiveId" clId="{8047BF85-03DF-45BA-8FB9-F32CC5417988}" dt="2023-06-03T08:00:49.179" v="707"/>
          <ac:spMkLst>
            <pc:docMk/>
            <pc:sldMk cId="2657716262" sldId="955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3T08:02:23.734" v="736" actId="20577"/>
          <ac:spMkLst>
            <pc:docMk/>
            <pc:sldMk cId="2657716262" sldId="95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8047BF85-03DF-45BA-8FB9-F32CC5417988}" dt="2023-06-06T11:42:12.711" v="1903" actId="1076"/>
        <pc:sldMkLst>
          <pc:docMk/>
          <pc:sldMk cId="3188818676" sldId="956"/>
        </pc:sldMkLst>
        <pc:spChg chg="mod">
          <ac:chgData name="Sharma Computer Academy" userId="08476b32c11f4418" providerId="LiveId" clId="{8047BF85-03DF-45BA-8FB9-F32CC5417988}" dt="2023-06-06T11:41:50.344" v="1898" actId="113"/>
          <ac:spMkLst>
            <pc:docMk/>
            <pc:sldMk cId="3188818676" sldId="956"/>
            <ac:spMk id="3" creationId="{00000000-0000-0000-0000-000000000000}"/>
          </ac:spMkLst>
        </pc:spChg>
        <pc:picChg chg="mod">
          <ac:chgData name="Sharma Computer Academy" userId="08476b32c11f4418" providerId="LiveId" clId="{8047BF85-03DF-45BA-8FB9-F32CC5417988}" dt="2023-06-06T11:42:12.711" v="1903" actId="1076"/>
          <ac:picMkLst>
            <pc:docMk/>
            <pc:sldMk cId="3188818676" sldId="956"/>
            <ac:picMk id="5" creationId="{4AA3EFB7-D0F7-D016-86A4-F287D5834362}"/>
          </ac:picMkLst>
        </pc:picChg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690465116" sldId="957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1821161017" sldId="972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492916569" sldId="973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856009040" sldId="974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579156922" sldId="975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2327738280" sldId="976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821334186" sldId="978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1312027265" sldId="979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199404573" sldId="980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180403407" sldId="981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1891844171" sldId="982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2133063986" sldId="983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1141335538" sldId="984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1063228141" sldId="985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2328826240" sldId="986"/>
        </pc:sldMkLst>
      </pc:sldChg>
      <pc:sldChg chg="del">
        <pc:chgData name="Sharma Computer Academy" userId="08476b32c11f4418" providerId="LiveId" clId="{8047BF85-03DF-45BA-8FB9-F32CC5417988}" dt="2023-06-06T12:20:10.339" v="2650" actId="47"/>
        <pc:sldMkLst>
          <pc:docMk/>
          <pc:sldMk cId="3863166690" sldId="987"/>
        </pc:sldMkLst>
      </pc:sldChg>
      <pc:sldChg chg="modSp add mod modAnim">
        <pc:chgData name="Sharma Computer Academy" userId="08476b32c11f4418" providerId="LiveId" clId="{8047BF85-03DF-45BA-8FB9-F32CC5417988}" dt="2023-06-03T07:01:08.175" v="581" actId="114"/>
        <pc:sldMkLst>
          <pc:docMk/>
          <pc:sldMk cId="1327315462" sldId="988"/>
        </pc:sldMkLst>
        <pc:spChg chg="mod">
          <ac:chgData name="Sharma Computer Academy" userId="08476b32c11f4418" providerId="LiveId" clId="{8047BF85-03DF-45BA-8FB9-F32CC5417988}" dt="2023-06-03T06:53:06.819" v="406" actId="20577"/>
          <ac:spMkLst>
            <pc:docMk/>
            <pc:sldMk cId="1327315462" sldId="988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3T07:01:08.175" v="581" actId="114"/>
          <ac:spMkLst>
            <pc:docMk/>
            <pc:sldMk cId="1327315462" sldId="988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8047BF85-03DF-45BA-8FB9-F32CC5417988}" dt="2023-06-03T07:04:41.927" v="688" actId="113"/>
        <pc:sldMkLst>
          <pc:docMk/>
          <pc:sldMk cId="3365653771" sldId="989"/>
        </pc:sldMkLst>
        <pc:spChg chg="mod">
          <ac:chgData name="Sharma Computer Academy" userId="08476b32c11f4418" providerId="LiveId" clId="{8047BF85-03DF-45BA-8FB9-F32CC5417988}" dt="2023-06-03T07:01:24.170" v="617" actId="20577"/>
          <ac:spMkLst>
            <pc:docMk/>
            <pc:sldMk cId="3365653771" sldId="989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3T07:04:41.927" v="688" actId="113"/>
          <ac:spMkLst>
            <pc:docMk/>
            <pc:sldMk cId="3365653771" sldId="989"/>
            <ac:spMk id="3" creationId="{00000000-0000-0000-0000-000000000000}"/>
          </ac:spMkLst>
        </pc:spChg>
      </pc:sldChg>
      <pc:sldChg chg="modSp add modAnim">
        <pc:chgData name="Sharma Computer Academy" userId="08476b32c11f4418" providerId="LiveId" clId="{8047BF85-03DF-45BA-8FB9-F32CC5417988}" dt="2023-06-03T08:03:48.678" v="765" actId="113"/>
        <pc:sldMkLst>
          <pc:docMk/>
          <pc:sldMk cId="3462578810" sldId="990"/>
        </pc:sldMkLst>
        <pc:spChg chg="mod">
          <ac:chgData name="Sharma Computer Academy" userId="08476b32c11f4418" providerId="LiveId" clId="{8047BF85-03DF-45BA-8FB9-F32CC5417988}" dt="2023-06-03T08:03:48.678" v="765" actId="113"/>
          <ac:spMkLst>
            <pc:docMk/>
            <pc:sldMk cId="3462578810" sldId="990"/>
            <ac:spMk id="3" creationId="{00000000-0000-0000-0000-000000000000}"/>
          </ac:spMkLst>
        </pc:spChg>
      </pc:sldChg>
      <pc:sldChg chg="addSp delSp modSp add mod delAnim modAnim">
        <pc:chgData name="Sharma Computer Academy" userId="08476b32c11f4418" providerId="LiveId" clId="{8047BF85-03DF-45BA-8FB9-F32CC5417988}" dt="2023-06-03T08:16:12.657" v="873" actId="14100"/>
        <pc:sldMkLst>
          <pc:docMk/>
          <pc:sldMk cId="2057931424" sldId="991"/>
        </pc:sldMkLst>
        <pc:spChg chg="del mod">
          <ac:chgData name="Sharma Computer Academy" userId="08476b32c11f4418" providerId="LiveId" clId="{8047BF85-03DF-45BA-8FB9-F32CC5417988}" dt="2023-06-03T08:05:36.558" v="768" actId="3680"/>
          <ac:spMkLst>
            <pc:docMk/>
            <pc:sldMk cId="2057931424" sldId="991"/>
            <ac:spMk id="3" creationId="{00000000-0000-0000-0000-000000000000}"/>
          </ac:spMkLst>
        </pc:spChg>
        <pc:graphicFrameChg chg="add mod ord modGraphic">
          <ac:chgData name="Sharma Computer Academy" userId="08476b32c11f4418" providerId="LiveId" clId="{8047BF85-03DF-45BA-8FB9-F32CC5417988}" dt="2023-06-03T08:16:12.657" v="873" actId="14100"/>
          <ac:graphicFrameMkLst>
            <pc:docMk/>
            <pc:sldMk cId="2057931424" sldId="991"/>
            <ac:graphicFrameMk id="4" creationId="{AA9913F5-6364-51B8-2924-B2BF1FECB094}"/>
          </ac:graphicFrameMkLst>
        </pc:graphicFrameChg>
      </pc:sldChg>
      <pc:sldChg chg="modSp mod modAnim">
        <pc:chgData name="Sharma Computer Academy" userId="08476b32c11f4418" providerId="LiveId" clId="{8047BF85-03DF-45BA-8FB9-F32CC5417988}" dt="2023-06-03T08:30:52.450" v="997" actId="27636"/>
        <pc:sldMkLst>
          <pc:docMk/>
          <pc:sldMk cId="288339977" sldId="992"/>
        </pc:sldMkLst>
        <pc:spChg chg="mod">
          <ac:chgData name="Sharma Computer Academy" userId="08476b32c11f4418" providerId="LiveId" clId="{8047BF85-03DF-45BA-8FB9-F32CC5417988}" dt="2023-06-03T08:21:15.427" v="918" actId="20577"/>
          <ac:spMkLst>
            <pc:docMk/>
            <pc:sldMk cId="288339977" sldId="992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3T08:30:52.450" v="997" actId="27636"/>
          <ac:spMkLst>
            <pc:docMk/>
            <pc:sldMk cId="288339977" sldId="992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8047BF85-03DF-45BA-8FB9-F32CC5417988}" dt="2023-06-06T08:48:58.254" v="1057" actId="113"/>
        <pc:sldMkLst>
          <pc:docMk/>
          <pc:sldMk cId="2060181861" sldId="1008"/>
        </pc:sldMkLst>
        <pc:spChg chg="mod">
          <ac:chgData name="Sharma Computer Academy" userId="08476b32c11f4418" providerId="LiveId" clId="{8047BF85-03DF-45BA-8FB9-F32CC5417988}" dt="2023-06-06T08:36:57" v="1004" actId="20577"/>
          <ac:spMkLst>
            <pc:docMk/>
            <pc:sldMk cId="2060181861" sldId="1008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6T08:48:58.254" v="1057" actId="113"/>
          <ac:spMkLst>
            <pc:docMk/>
            <pc:sldMk cId="2060181861" sldId="1008"/>
            <ac:spMk id="3" creationId="{00000000-0000-0000-0000-000000000000}"/>
          </ac:spMkLst>
        </pc:spChg>
        <pc:picChg chg="mod">
          <ac:chgData name="Sharma Computer Academy" userId="08476b32c11f4418" providerId="LiveId" clId="{8047BF85-03DF-45BA-8FB9-F32CC5417988}" dt="2023-06-06T08:48:34.740" v="1052" actId="14100"/>
          <ac:picMkLst>
            <pc:docMk/>
            <pc:sldMk cId="2060181861" sldId="1008"/>
            <ac:picMk id="5" creationId="{4DED735F-AA8D-AE33-E7DC-F9C661287912}"/>
          </ac:picMkLst>
        </pc:picChg>
      </pc:sldChg>
      <pc:sldChg chg="modSp mod modAnim">
        <pc:chgData name="Sharma Computer Academy" userId="08476b32c11f4418" providerId="LiveId" clId="{8047BF85-03DF-45BA-8FB9-F32CC5417988}" dt="2023-06-06T11:04:52.355" v="1548" actId="113"/>
        <pc:sldMkLst>
          <pc:docMk/>
          <pc:sldMk cId="3688978018" sldId="1009"/>
        </pc:sldMkLst>
        <pc:spChg chg="mod">
          <ac:chgData name="Sharma Computer Academy" userId="08476b32c11f4418" providerId="LiveId" clId="{8047BF85-03DF-45BA-8FB9-F32CC5417988}" dt="2023-06-06T08:49:15.989" v="1058" actId="20577"/>
          <ac:spMkLst>
            <pc:docMk/>
            <pc:sldMk cId="3688978018" sldId="1009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6T11:04:52.355" v="1548" actId="113"/>
          <ac:spMkLst>
            <pc:docMk/>
            <pc:sldMk cId="3688978018" sldId="1009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8047BF85-03DF-45BA-8FB9-F32CC5417988}" dt="2023-06-06T11:13:55.665" v="1552" actId="14100"/>
        <pc:sldMkLst>
          <pc:docMk/>
          <pc:sldMk cId="860204958" sldId="1010"/>
        </pc:sldMkLst>
        <pc:picChg chg="mod">
          <ac:chgData name="Sharma Computer Academy" userId="08476b32c11f4418" providerId="LiveId" clId="{8047BF85-03DF-45BA-8FB9-F32CC5417988}" dt="2023-06-06T11:13:55.665" v="1552" actId="14100"/>
          <ac:picMkLst>
            <pc:docMk/>
            <pc:sldMk cId="860204958" sldId="1010"/>
            <ac:picMk id="5" creationId="{5284689F-12E4-24E4-62AD-1049720AF235}"/>
          </ac:picMkLst>
        </pc:picChg>
      </pc:sldChg>
      <pc:sldChg chg="modSp mod modAnim">
        <pc:chgData name="Sharma Computer Academy" userId="08476b32c11f4418" providerId="LiveId" clId="{8047BF85-03DF-45BA-8FB9-F32CC5417988}" dt="2023-06-06T11:33:29.468" v="1867" actId="113"/>
        <pc:sldMkLst>
          <pc:docMk/>
          <pc:sldMk cId="2457581135" sldId="1011"/>
        </pc:sldMkLst>
        <pc:spChg chg="mod">
          <ac:chgData name="Sharma Computer Academy" userId="08476b32c11f4418" providerId="LiveId" clId="{8047BF85-03DF-45BA-8FB9-F32CC5417988}" dt="2023-06-06T11:24:52.389" v="1581" actId="20577"/>
          <ac:spMkLst>
            <pc:docMk/>
            <pc:sldMk cId="2457581135" sldId="1011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6T11:33:29.468" v="1867" actId="113"/>
          <ac:spMkLst>
            <pc:docMk/>
            <pc:sldMk cId="2457581135" sldId="1011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8047BF85-03DF-45BA-8FB9-F32CC5417988}" dt="2023-06-06T11:43:49.343" v="1919" actId="14100"/>
        <pc:sldMkLst>
          <pc:docMk/>
          <pc:sldMk cId="3145255707" sldId="1012"/>
        </pc:sldMkLst>
        <pc:spChg chg="mod">
          <ac:chgData name="Sharma Computer Academy" userId="08476b32c11f4418" providerId="LiveId" clId="{8047BF85-03DF-45BA-8FB9-F32CC5417988}" dt="2023-06-06T11:42:36.128" v="1914" actId="113"/>
          <ac:spMkLst>
            <pc:docMk/>
            <pc:sldMk cId="3145255707" sldId="1012"/>
            <ac:spMk id="3" creationId="{00000000-0000-0000-0000-000000000000}"/>
          </ac:spMkLst>
        </pc:spChg>
        <pc:picChg chg="mod">
          <ac:chgData name="Sharma Computer Academy" userId="08476b32c11f4418" providerId="LiveId" clId="{8047BF85-03DF-45BA-8FB9-F32CC5417988}" dt="2023-06-06T11:43:49.343" v="1919" actId="14100"/>
          <ac:picMkLst>
            <pc:docMk/>
            <pc:sldMk cId="3145255707" sldId="1012"/>
            <ac:picMk id="5" creationId="{4AA3EFB7-D0F7-D016-86A4-F287D5834362}"/>
          </ac:picMkLst>
        </pc:picChg>
      </pc:sldChg>
      <pc:sldChg chg="modSp mod modAnim">
        <pc:chgData name="Sharma Computer Academy" userId="08476b32c11f4418" providerId="LiveId" clId="{8047BF85-03DF-45BA-8FB9-F32CC5417988}" dt="2023-06-06T11:54:03.772" v="2483" actId="113"/>
        <pc:sldMkLst>
          <pc:docMk/>
          <pc:sldMk cId="3628839505" sldId="1013"/>
        </pc:sldMkLst>
        <pc:spChg chg="mod">
          <ac:chgData name="Sharma Computer Academy" userId="08476b32c11f4418" providerId="LiveId" clId="{8047BF85-03DF-45BA-8FB9-F32CC5417988}" dt="2023-06-06T11:44:03.503" v="1920" actId="20577"/>
          <ac:spMkLst>
            <pc:docMk/>
            <pc:sldMk cId="3628839505" sldId="1013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6T11:54:03.772" v="2483" actId="113"/>
          <ac:spMkLst>
            <pc:docMk/>
            <pc:sldMk cId="3628839505" sldId="1013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8047BF85-03DF-45BA-8FB9-F32CC5417988}" dt="2023-06-06T12:18:39.102" v="2647" actId="14826"/>
        <pc:sldMkLst>
          <pc:docMk/>
          <pc:sldMk cId="3499208805" sldId="1014"/>
        </pc:sldMkLst>
        <pc:picChg chg="mod">
          <ac:chgData name="Sharma Computer Academy" userId="08476b32c11f4418" providerId="LiveId" clId="{8047BF85-03DF-45BA-8FB9-F32CC5417988}" dt="2023-06-06T12:18:39.102" v="2647" actId="14826"/>
          <ac:picMkLst>
            <pc:docMk/>
            <pc:sldMk cId="3499208805" sldId="1014"/>
            <ac:picMk id="5" creationId="{5284689F-12E4-24E4-62AD-1049720AF235}"/>
          </ac:picMkLst>
        </pc:picChg>
      </pc:sldChg>
      <pc:sldChg chg="modSp add modAnim">
        <pc:chgData name="Sharma Computer Academy" userId="08476b32c11f4418" providerId="LiveId" clId="{8047BF85-03DF-45BA-8FB9-F32CC5417988}" dt="2023-06-06T12:08:03.926" v="2646" actId="113"/>
        <pc:sldMkLst>
          <pc:docMk/>
          <pc:sldMk cId="2008295639" sldId="1015"/>
        </pc:sldMkLst>
        <pc:spChg chg="mod">
          <ac:chgData name="Sharma Computer Academy" userId="08476b32c11f4418" providerId="LiveId" clId="{8047BF85-03DF-45BA-8FB9-F32CC5417988}" dt="2023-06-06T12:08:03.926" v="2646" actId="113"/>
          <ac:spMkLst>
            <pc:docMk/>
            <pc:sldMk cId="2008295639" sldId="1015"/>
            <ac:spMk id="3" creationId="{00000000-0000-0000-0000-000000000000}"/>
          </ac:spMkLst>
        </pc:spChg>
      </pc:sldChg>
      <pc:sldChg chg="modSp add">
        <pc:chgData name="Sharma Computer Academy" userId="08476b32c11f4418" providerId="LiveId" clId="{8047BF85-03DF-45BA-8FB9-F32CC5417988}" dt="2023-06-06T12:19:04.657" v="2649" actId="14826"/>
        <pc:sldMkLst>
          <pc:docMk/>
          <pc:sldMk cId="3782494244" sldId="1016"/>
        </pc:sldMkLst>
        <pc:picChg chg="mod">
          <ac:chgData name="Sharma Computer Academy" userId="08476b32c11f4418" providerId="LiveId" clId="{8047BF85-03DF-45BA-8FB9-F32CC5417988}" dt="2023-06-06T12:19:04.657" v="2649" actId="14826"/>
          <ac:picMkLst>
            <pc:docMk/>
            <pc:sldMk cId="3782494244" sldId="1016"/>
            <ac:picMk id="5" creationId="{5284689F-12E4-24E4-62AD-1049720AF235}"/>
          </ac:picMkLst>
        </pc:picChg>
      </pc:sldChg>
      <pc:sldChg chg="modSp mod modAnim">
        <pc:chgData name="Sharma Computer Academy" userId="08476b32c11f4418" providerId="LiveId" clId="{8047BF85-03DF-45BA-8FB9-F32CC5417988}" dt="2023-06-07T05:12:31.976" v="2801" actId="20577"/>
        <pc:sldMkLst>
          <pc:docMk/>
          <pc:sldMk cId="1132369825" sldId="1017"/>
        </pc:sldMkLst>
        <pc:spChg chg="mod">
          <ac:chgData name="Sharma Computer Academy" userId="08476b32c11f4418" providerId="LiveId" clId="{8047BF85-03DF-45BA-8FB9-F32CC5417988}" dt="2023-06-07T05:06:03.113" v="2676" actId="20577"/>
          <ac:spMkLst>
            <pc:docMk/>
            <pc:sldMk cId="1132369825" sldId="1017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7T05:12:31.976" v="2801" actId="20577"/>
          <ac:spMkLst>
            <pc:docMk/>
            <pc:sldMk cId="1132369825" sldId="1017"/>
            <ac:spMk id="3" creationId="{00000000-0000-0000-0000-000000000000}"/>
          </ac:spMkLst>
        </pc:spChg>
      </pc:sldChg>
      <pc:sldChg chg="modSp add modAnim">
        <pc:chgData name="Sharma Computer Academy" userId="08476b32c11f4418" providerId="LiveId" clId="{8047BF85-03DF-45BA-8FB9-F32CC5417988}" dt="2023-06-07T05:14:00.439" v="2943" actId="20577"/>
        <pc:sldMkLst>
          <pc:docMk/>
          <pc:sldMk cId="2182052502" sldId="1018"/>
        </pc:sldMkLst>
        <pc:spChg chg="mod">
          <ac:chgData name="Sharma Computer Academy" userId="08476b32c11f4418" providerId="LiveId" clId="{8047BF85-03DF-45BA-8FB9-F32CC5417988}" dt="2023-06-07T05:14:00.439" v="2943" actId="20577"/>
          <ac:spMkLst>
            <pc:docMk/>
            <pc:sldMk cId="2182052502" sldId="1018"/>
            <ac:spMk id="3" creationId="{00000000-0000-0000-0000-000000000000}"/>
          </ac:spMkLst>
        </pc:spChg>
      </pc:sldChg>
      <pc:sldChg chg="addSp modSp mod">
        <pc:chgData name="Sharma Computer Academy" userId="08476b32c11f4418" providerId="LiveId" clId="{8047BF85-03DF-45BA-8FB9-F32CC5417988}" dt="2023-06-07T05:18:17.888" v="2976" actId="1076"/>
        <pc:sldMkLst>
          <pc:docMk/>
          <pc:sldMk cId="2377498845" sldId="1019"/>
        </pc:sldMkLst>
        <pc:spChg chg="mod">
          <ac:chgData name="Sharma Computer Academy" userId="08476b32c11f4418" providerId="LiveId" clId="{8047BF85-03DF-45BA-8FB9-F32CC5417988}" dt="2023-06-07T05:14:37.731" v="2950" actId="20577"/>
          <ac:spMkLst>
            <pc:docMk/>
            <pc:sldMk cId="2377498845" sldId="1019"/>
            <ac:spMk id="2" creationId="{00000000-0000-0000-0000-000000000000}"/>
          </ac:spMkLst>
        </pc:spChg>
        <pc:spChg chg="add mod">
          <ac:chgData name="Sharma Computer Academy" userId="08476b32c11f4418" providerId="LiveId" clId="{8047BF85-03DF-45BA-8FB9-F32CC5417988}" dt="2023-06-07T05:17:35.542" v="2964" actId="20577"/>
          <ac:spMkLst>
            <pc:docMk/>
            <pc:sldMk cId="2377498845" sldId="1019"/>
            <ac:spMk id="4" creationId="{150EB69A-30D3-8BDE-42E7-1327D5342109}"/>
          </ac:spMkLst>
        </pc:spChg>
        <pc:spChg chg="add mod">
          <ac:chgData name="Sharma Computer Academy" userId="08476b32c11f4418" providerId="LiveId" clId="{8047BF85-03DF-45BA-8FB9-F32CC5417988}" dt="2023-06-07T05:18:17.888" v="2976" actId="1076"/>
          <ac:spMkLst>
            <pc:docMk/>
            <pc:sldMk cId="2377498845" sldId="1019"/>
            <ac:spMk id="8" creationId="{E9577B37-8949-0D5B-7452-E82753A635CD}"/>
          </ac:spMkLst>
        </pc:spChg>
        <pc:picChg chg="mod">
          <ac:chgData name="Sharma Computer Academy" userId="08476b32c11f4418" providerId="LiveId" clId="{8047BF85-03DF-45BA-8FB9-F32CC5417988}" dt="2023-06-07T05:17:13.627" v="2954" actId="1076"/>
          <ac:picMkLst>
            <pc:docMk/>
            <pc:sldMk cId="2377498845" sldId="1019"/>
            <ac:picMk id="5" creationId="{5284689F-12E4-24E4-62AD-1049720AF235}"/>
          </ac:picMkLst>
        </pc:picChg>
        <pc:picChg chg="add mod">
          <ac:chgData name="Sharma Computer Academy" userId="08476b32c11f4418" providerId="LiveId" clId="{8047BF85-03DF-45BA-8FB9-F32CC5417988}" dt="2023-06-07T05:17:51.856" v="2967" actId="14100"/>
          <ac:picMkLst>
            <pc:docMk/>
            <pc:sldMk cId="2377498845" sldId="1019"/>
            <ac:picMk id="7" creationId="{5DBD50C5-C1C8-79CE-BBE2-31AC6D5DA8C5}"/>
          </ac:picMkLst>
        </pc:picChg>
      </pc:sldChg>
      <pc:sldChg chg="modSp mod modAnim">
        <pc:chgData name="Sharma Computer Academy" userId="08476b32c11f4418" providerId="LiveId" clId="{8047BF85-03DF-45BA-8FB9-F32CC5417988}" dt="2023-06-07T06:03:29.535" v="3054" actId="113"/>
        <pc:sldMkLst>
          <pc:docMk/>
          <pc:sldMk cId="1400459634" sldId="1020"/>
        </pc:sldMkLst>
        <pc:spChg chg="mod">
          <ac:chgData name="Sharma Computer Academy" userId="08476b32c11f4418" providerId="LiveId" clId="{8047BF85-03DF-45BA-8FB9-F32CC5417988}" dt="2023-06-07T05:56:34.755" v="2987" actId="20577"/>
          <ac:spMkLst>
            <pc:docMk/>
            <pc:sldMk cId="1400459634" sldId="1020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7T06:03:29.535" v="3054" actId="113"/>
          <ac:spMkLst>
            <pc:docMk/>
            <pc:sldMk cId="1400459634" sldId="1020"/>
            <ac:spMk id="3" creationId="{00000000-0000-0000-0000-000000000000}"/>
          </ac:spMkLst>
        </pc:spChg>
      </pc:sldChg>
      <pc:sldChg chg="del ord">
        <pc:chgData name="Sharma Computer Academy" userId="08476b32c11f4418" providerId="LiveId" clId="{8047BF85-03DF-45BA-8FB9-F32CC5417988}" dt="2023-06-07T06:01:18.545" v="3018" actId="47"/>
        <pc:sldMkLst>
          <pc:docMk/>
          <pc:sldMk cId="1348817181" sldId="1021"/>
        </pc:sldMkLst>
      </pc:sldChg>
      <pc:sldChg chg="modSp mod">
        <pc:chgData name="Sharma Computer Academy" userId="08476b32c11f4418" providerId="LiveId" clId="{8047BF85-03DF-45BA-8FB9-F32CC5417988}" dt="2023-06-07T06:01:51.444" v="3023" actId="14100"/>
        <pc:sldMkLst>
          <pc:docMk/>
          <pc:sldMk cId="2524778347" sldId="1021"/>
        </pc:sldMkLst>
        <pc:picChg chg="mod">
          <ac:chgData name="Sharma Computer Academy" userId="08476b32c11f4418" providerId="LiveId" clId="{8047BF85-03DF-45BA-8FB9-F32CC5417988}" dt="2023-06-07T06:01:33.440" v="3019" actId="14826"/>
          <ac:picMkLst>
            <pc:docMk/>
            <pc:sldMk cId="2524778347" sldId="1021"/>
            <ac:picMk id="5" creationId="{5284689F-12E4-24E4-62AD-1049720AF235}"/>
          </ac:picMkLst>
        </pc:picChg>
        <pc:picChg chg="mod">
          <ac:chgData name="Sharma Computer Academy" userId="08476b32c11f4418" providerId="LiveId" clId="{8047BF85-03DF-45BA-8FB9-F32CC5417988}" dt="2023-06-07T06:01:51.444" v="3023" actId="14100"/>
          <ac:picMkLst>
            <pc:docMk/>
            <pc:sldMk cId="2524778347" sldId="1021"/>
            <ac:picMk id="7" creationId="{5DBD50C5-C1C8-79CE-BBE2-31AC6D5DA8C5}"/>
          </ac:picMkLst>
        </pc:picChg>
      </pc:sldChg>
      <pc:sldChg chg="modSp mod ord modAnim">
        <pc:chgData name="Sharma Computer Academy" userId="08476b32c11f4418" providerId="LiveId" clId="{8047BF85-03DF-45BA-8FB9-F32CC5417988}" dt="2023-06-07T06:05:24.373" v="3134"/>
        <pc:sldMkLst>
          <pc:docMk/>
          <pc:sldMk cId="3320429562" sldId="1022"/>
        </pc:sldMkLst>
        <pc:spChg chg="mod">
          <ac:chgData name="Sharma Computer Academy" userId="08476b32c11f4418" providerId="LiveId" clId="{8047BF85-03DF-45BA-8FB9-F32CC5417988}" dt="2023-06-07T06:03:09.638" v="3053" actId="20577"/>
          <ac:spMkLst>
            <pc:docMk/>
            <pc:sldMk cId="3320429562" sldId="1022"/>
            <ac:spMk id="2" creationId="{00000000-0000-0000-0000-000000000000}"/>
          </ac:spMkLst>
        </pc:spChg>
        <pc:spChg chg="mod">
          <ac:chgData name="Sharma Computer Academy" userId="08476b32c11f4418" providerId="LiveId" clId="{8047BF85-03DF-45BA-8FB9-F32CC5417988}" dt="2023-06-07T06:05:16.446" v="3131" actId="20577"/>
          <ac:spMkLst>
            <pc:docMk/>
            <pc:sldMk cId="3320429562" sldId="1022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8047BF85-03DF-45BA-8FB9-F32CC5417988}" dt="2023-06-07T06:08:28.294" v="3138" actId="14100"/>
        <pc:sldMkLst>
          <pc:docMk/>
          <pc:sldMk cId="1944096458" sldId="1023"/>
        </pc:sldMkLst>
        <pc:picChg chg="mod">
          <ac:chgData name="Sharma Computer Academy" userId="08476b32c11f4418" providerId="LiveId" clId="{8047BF85-03DF-45BA-8FB9-F32CC5417988}" dt="2023-06-07T06:08:13.432" v="3135" actId="14826"/>
          <ac:picMkLst>
            <pc:docMk/>
            <pc:sldMk cId="1944096458" sldId="1023"/>
            <ac:picMk id="5" creationId="{5284689F-12E4-24E4-62AD-1049720AF235}"/>
          </ac:picMkLst>
        </pc:picChg>
        <pc:picChg chg="mod">
          <ac:chgData name="Sharma Computer Academy" userId="08476b32c11f4418" providerId="LiveId" clId="{8047BF85-03DF-45BA-8FB9-F32CC5417988}" dt="2023-06-07T06:08:28.294" v="3138" actId="14100"/>
          <ac:picMkLst>
            <pc:docMk/>
            <pc:sldMk cId="1944096458" sldId="1023"/>
            <ac:picMk id="7" creationId="{5DBD50C5-C1C8-79CE-BBE2-31AC6D5DA8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07-06-2023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events</a:t>
            </a:r>
            <a:r>
              <a:rPr lang="en-US" sz="2700" b="1" dirty="0"/>
              <a:t> module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9913F5-6364-51B8-2924-B2BF1FECB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550796"/>
              </p:ext>
            </p:extLst>
          </p:nvPr>
        </p:nvGraphicFramePr>
        <p:xfrm>
          <a:off x="323528" y="1772816"/>
          <a:ext cx="8507408" cy="485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04">
                  <a:extLst>
                    <a:ext uri="{9D8B030D-6E8A-4147-A177-3AD203B41FA5}">
                      <a16:colId xmlns:a16="http://schemas.microsoft.com/office/drawing/2014/main" val="3521020549"/>
                    </a:ext>
                  </a:extLst>
                </a:gridCol>
                <a:gridCol w="4253704">
                  <a:extLst>
                    <a:ext uri="{9D8B030D-6E8A-4147-A177-3AD203B41FA5}">
                      <a16:colId xmlns:a16="http://schemas.microsoft.com/office/drawing/2014/main" val="3053153420"/>
                    </a:ext>
                  </a:extLst>
                </a:gridCol>
              </a:tblGrid>
              <a:tr h="559882">
                <a:tc>
                  <a:txBody>
                    <a:bodyPr/>
                    <a:lstStyle/>
                    <a:p>
                      <a:pPr algn="l"/>
                      <a:r>
                        <a:rPr lang="en-IN" b="1" dirty="0" err="1">
                          <a:solidFill>
                            <a:srgbClr val="FFFFFF"/>
                          </a:solidFill>
                          <a:effectLst/>
                        </a:rPr>
                        <a:t>EventEmitter</a:t>
                      </a:r>
                      <a:r>
                        <a:rPr lang="en-IN" b="1" dirty="0">
                          <a:solidFill>
                            <a:srgbClr val="FFFFFF"/>
                          </a:solidFill>
                          <a:effectLst/>
                        </a:rPr>
                        <a:t> methods</a:t>
                      </a:r>
                      <a:endParaRPr lang="en-IN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  <a:endParaRPr lang="en-IN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3210459367"/>
                  </a:ext>
                </a:extLst>
              </a:tr>
              <a:tr h="671858">
                <a:tc>
                  <a:txBody>
                    <a:bodyPr/>
                    <a:lstStyle/>
                    <a:p>
                      <a:r>
                        <a:rPr lang="en-IN" sz="14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addListener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r>
                        <a:rPr lang="en-IN" sz="1400" b="1" dirty="0">
                          <a:effectLst/>
                        </a:rPr>
                        <a:t>, 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listener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Adds </a:t>
                      </a:r>
                      <a:r>
                        <a:rPr lang="en-US" sz="1400" dirty="0">
                          <a:effectLst/>
                        </a:rPr>
                        <a:t>a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listener</a:t>
                      </a:r>
                      <a:r>
                        <a:rPr lang="en-US" sz="1400" dirty="0">
                          <a:effectLst/>
                        </a:rPr>
                        <a:t> to the </a:t>
                      </a:r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end</a:t>
                      </a:r>
                      <a:r>
                        <a:rPr lang="en-US" sz="1400" dirty="0">
                          <a:effectLst/>
                        </a:rPr>
                        <a:t> of the </a:t>
                      </a: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listeners array </a:t>
                      </a:r>
                      <a:r>
                        <a:rPr lang="en-US" sz="1400" dirty="0">
                          <a:effectLst/>
                        </a:rPr>
                        <a:t>for the </a:t>
                      </a: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specified event</a:t>
                      </a:r>
                      <a:r>
                        <a:rPr lang="en-US" sz="1400" dirty="0">
                          <a:effectLst/>
                        </a:rPr>
                        <a:t>..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69129388"/>
                  </a:ext>
                </a:extLst>
              </a:tr>
              <a:tr h="671858"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on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r>
                        <a:rPr lang="en-IN" sz="1400" b="1" dirty="0">
                          <a:effectLst/>
                        </a:rPr>
                        <a:t>, 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listener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It can also be </a:t>
                      </a: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called</a:t>
                      </a:r>
                      <a:r>
                        <a:rPr lang="en-US" sz="1400" dirty="0">
                          <a:effectLst/>
                        </a:rPr>
                        <a:t> as an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alias</a:t>
                      </a:r>
                      <a:r>
                        <a:rPr lang="en-US" sz="1400" dirty="0">
                          <a:effectLst/>
                        </a:rPr>
                        <a:t> of </a:t>
                      </a:r>
                      <a:r>
                        <a:rPr lang="en-US" sz="14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addListener</a:t>
                      </a:r>
                      <a:r>
                        <a:rPr lang="en-US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()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284638053"/>
                  </a:ext>
                </a:extLst>
              </a:tr>
              <a:tr h="933137"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once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r>
                        <a:rPr lang="en-IN" sz="1400" b="1" dirty="0">
                          <a:effectLst/>
                        </a:rPr>
                        <a:t>, 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listener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Adds</a:t>
                      </a:r>
                      <a:r>
                        <a:rPr lang="en-US" sz="1400" dirty="0">
                          <a:effectLst/>
                        </a:rPr>
                        <a:t> a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one-time listener </a:t>
                      </a:r>
                      <a:r>
                        <a:rPr lang="en-US" sz="1400" dirty="0">
                          <a:effectLst/>
                        </a:rPr>
                        <a:t>for the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r>
                        <a:rPr lang="en-US" sz="1400" dirty="0">
                          <a:effectLst/>
                        </a:rPr>
                        <a:t>. This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listener</a:t>
                      </a:r>
                      <a:r>
                        <a:rPr lang="en-US" sz="1400" dirty="0">
                          <a:effectLst/>
                        </a:rPr>
                        <a:t> is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invoked</a:t>
                      </a:r>
                      <a:r>
                        <a:rPr lang="en-US" sz="1400" dirty="0">
                          <a:effectLst/>
                        </a:rPr>
                        <a:t> only the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next time </a:t>
                      </a:r>
                      <a:r>
                        <a:rPr lang="en-US" sz="1400" dirty="0">
                          <a:effectLst/>
                        </a:rPr>
                        <a:t>the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event </a:t>
                      </a:r>
                      <a:r>
                        <a:rPr lang="en-US" sz="1400" dirty="0">
                          <a:effectLst/>
                        </a:rPr>
                        <a:t>is </a:t>
                      </a:r>
                      <a:r>
                        <a:rPr lang="en-US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fired</a:t>
                      </a:r>
                      <a:r>
                        <a:rPr lang="en-US" sz="1400" dirty="0">
                          <a:effectLst/>
                        </a:rPr>
                        <a:t>, after which it is </a:t>
                      </a: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removed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142791383"/>
                  </a:ext>
                </a:extLst>
              </a:tr>
              <a:tr h="671858">
                <a:tc>
                  <a:txBody>
                    <a:bodyPr/>
                    <a:lstStyle/>
                    <a:p>
                      <a:r>
                        <a:rPr lang="en-IN" sz="14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emit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event,</a:t>
                      </a:r>
                      <a:r>
                        <a:rPr lang="en-IN" sz="1400" b="1" dirty="0">
                          <a:effectLst/>
                        </a:rPr>
                        <a:t> 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[arg1], [arg2], [...]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Raises</a:t>
                      </a:r>
                      <a:r>
                        <a:rPr lang="en-US" sz="1400" dirty="0">
                          <a:effectLst/>
                        </a:rPr>
                        <a:t> the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specified events </a:t>
                      </a:r>
                      <a:r>
                        <a:rPr lang="en-US" sz="1400" dirty="0">
                          <a:effectLst/>
                        </a:rPr>
                        <a:t>with the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supplied arguments.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948703937"/>
                  </a:ext>
                </a:extLst>
              </a:tr>
              <a:tr h="671858">
                <a:tc>
                  <a:txBody>
                    <a:bodyPr/>
                    <a:lstStyle/>
                    <a:p>
                      <a:r>
                        <a:rPr lang="en-IN" sz="14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removeListener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r>
                        <a:rPr lang="en-IN" sz="1400" b="1" dirty="0">
                          <a:effectLst/>
                        </a:rPr>
                        <a:t>, 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listener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Removes</a:t>
                      </a:r>
                      <a:r>
                        <a:rPr lang="en-US" sz="1400" dirty="0">
                          <a:effectLst/>
                        </a:rPr>
                        <a:t> a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listener</a:t>
                      </a:r>
                      <a:r>
                        <a:rPr lang="en-US" sz="1400" dirty="0">
                          <a:effectLst/>
                        </a:rPr>
                        <a:t> from the </a:t>
                      </a: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</a:rPr>
                        <a:t>listener array </a:t>
                      </a:r>
                      <a:r>
                        <a:rPr lang="en-US" sz="1400" dirty="0">
                          <a:effectLst/>
                        </a:rPr>
                        <a:t>for the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specified event</a:t>
                      </a:r>
                      <a:r>
                        <a:rPr lang="en-US" sz="1400" dirty="0">
                          <a:effectLst/>
                        </a:rPr>
                        <a:t>. 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11503354"/>
                  </a:ext>
                </a:extLst>
              </a:tr>
              <a:tr h="671858">
                <a:tc>
                  <a:txBody>
                    <a:bodyPr/>
                    <a:lstStyle/>
                    <a:p>
                      <a:r>
                        <a:rPr lang="en-IN" sz="1400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removeAllListeners</a:t>
                      </a:r>
                      <a:r>
                        <a:rPr lang="en-IN" sz="1400" b="1" dirty="0">
                          <a:effectLst/>
                        </a:rPr>
                        <a:t>(</a:t>
                      </a:r>
                      <a:r>
                        <a:rPr lang="en-IN" sz="1400" b="1" dirty="0">
                          <a:solidFill>
                            <a:srgbClr val="00B050"/>
                          </a:solidFill>
                          <a:effectLst/>
                        </a:rPr>
                        <a:t>[event]</a:t>
                      </a:r>
                      <a:r>
                        <a:rPr lang="en-IN" sz="1400" b="1" dirty="0">
                          <a:effectLst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7030A0"/>
                          </a:solidFill>
                          <a:effectLst/>
                        </a:rPr>
                        <a:t>Removes</a:t>
                      </a:r>
                      <a:r>
                        <a:rPr lang="en-US" sz="1400" dirty="0">
                          <a:effectLst/>
                        </a:rPr>
                        <a:t> all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  <a:effectLst/>
                        </a:rPr>
                        <a:t>listeners</a:t>
                      </a:r>
                      <a:r>
                        <a:rPr lang="en-US" sz="1400" dirty="0">
                          <a:effectLst/>
                        </a:rPr>
                        <a:t>, of the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  <a:effectLst/>
                        </a:rPr>
                        <a:t>specified event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95994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 for event based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Step 1</a:t>
            </a:r>
            <a:r>
              <a:rPr lang="en-US" dirty="0"/>
              <a:t>: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the “</a:t>
            </a:r>
            <a:r>
              <a:rPr lang="en-US" b="1" dirty="0">
                <a:solidFill>
                  <a:srgbClr val="C00000"/>
                </a:solidFill>
              </a:rPr>
              <a:t>events</a:t>
            </a:r>
            <a:r>
              <a:rPr lang="en-US" dirty="0"/>
              <a:t>” module.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Step 2</a:t>
            </a:r>
            <a:r>
              <a:rPr lang="en-US" dirty="0"/>
              <a:t>: </a:t>
            </a:r>
            <a:r>
              <a:rPr lang="en-US" b="1" dirty="0">
                <a:solidFill>
                  <a:srgbClr val="7030A0"/>
                </a:solidFill>
              </a:rPr>
              <a:t>Create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1"/>
                </a:solidFill>
              </a:rPr>
              <a:t>instance</a:t>
            </a:r>
            <a:r>
              <a:rPr lang="en-US" dirty="0"/>
              <a:t> of “</a:t>
            </a:r>
            <a:r>
              <a:rPr lang="en-US" b="1" dirty="0" err="1">
                <a:solidFill>
                  <a:srgbClr val="002060"/>
                </a:solidFill>
              </a:rPr>
              <a:t>EventEmitter</a:t>
            </a:r>
            <a:r>
              <a:rPr lang="en-US" dirty="0"/>
              <a:t>”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0070C0"/>
                </a:solidFill>
              </a:rPr>
              <a:t>Step </a:t>
            </a:r>
            <a:r>
              <a:rPr lang="en-US" b="1" dirty="0">
                <a:solidFill>
                  <a:srgbClr val="0070C0"/>
                </a:solidFill>
              </a:rPr>
              <a:t>3</a:t>
            </a:r>
            <a:r>
              <a:rPr lang="en-US" dirty="0"/>
              <a:t>: </a:t>
            </a:r>
            <a:r>
              <a:rPr lang="en-US" b="1" dirty="0">
                <a:solidFill>
                  <a:schemeClr val="accent1"/>
                </a:solidFill>
              </a:rPr>
              <a:t>Using</a:t>
            </a:r>
            <a:r>
              <a:rPr lang="en-US" dirty="0"/>
              <a:t> that </a:t>
            </a:r>
            <a:r>
              <a:rPr lang="en-US" b="1" dirty="0">
                <a:solidFill>
                  <a:schemeClr val="accent1"/>
                </a:solidFill>
              </a:rPr>
              <a:t>instance</a:t>
            </a:r>
            <a:r>
              <a:rPr lang="en-US" dirty="0"/>
              <a:t> set up an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r>
              <a:rPr lang="en-US" dirty="0"/>
              <a:t> and its </a:t>
            </a:r>
            <a:r>
              <a:rPr lang="en-US" b="1" dirty="0">
                <a:solidFill>
                  <a:schemeClr val="accent2"/>
                </a:solidFill>
              </a:rPr>
              <a:t>listener function </a:t>
            </a:r>
            <a:r>
              <a:rPr lang="en-US" dirty="0"/>
              <a:t>by calling the method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on()</a:t>
            </a:r>
            <a:r>
              <a:rPr lang="en-US" dirty="0"/>
              <a:t>. The </a:t>
            </a:r>
            <a:r>
              <a:rPr lang="en-US" b="1" dirty="0">
                <a:solidFill>
                  <a:srgbClr val="0070C0"/>
                </a:solidFill>
              </a:rPr>
              <a:t>first argument </a:t>
            </a:r>
            <a:r>
              <a:rPr lang="en-US" dirty="0"/>
              <a:t>in the </a:t>
            </a:r>
            <a:r>
              <a:rPr lang="en-US" b="1" dirty="0">
                <a:solidFill>
                  <a:srgbClr val="002060"/>
                </a:solidFill>
              </a:rPr>
              <a:t>on() </a:t>
            </a:r>
            <a:r>
              <a:rPr lang="en-US" dirty="0"/>
              <a:t>is the </a:t>
            </a:r>
            <a:r>
              <a:rPr lang="en-US" b="1" dirty="0">
                <a:solidFill>
                  <a:srgbClr val="00B050"/>
                </a:solidFill>
              </a:rPr>
              <a:t>event name</a:t>
            </a:r>
            <a:r>
              <a:rPr lang="en-US" dirty="0"/>
              <a:t> and the </a:t>
            </a:r>
            <a:r>
              <a:rPr lang="en-US" b="1" dirty="0">
                <a:solidFill>
                  <a:srgbClr val="0070C0"/>
                </a:solidFill>
              </a:rPr>
              <a:t>second</a:t>
            </a:r>
            <a:r>
              <a:rPr lang="en-US" dirty="0"/>
              <a:t> is the </a:t>
            </a:r>
            <a:r>
              <a:rPr lang="en-US" b="1" dirty="0">
                <a:solidFill>
                  <a:srgbClr val="C00000"/>
                </a:solidFill>
              </a:rPr>
              <a:t>event handler function </a:t>
            </a:r>
            <a:r>
              <a:rPr lang="en-US" dirty="0"/>
              <a:t>of the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Step 4</a:t>
            </a:r>
            <a:r>
              <a:rPr lang="en-US" dirty="0"/>
              <a:t>: </a:t>
            </a:r>
            <a:r>
              <a:rPr lang="en-US" b="1" dirty="0">
                <a:solidFill>
                  <a:srgbClr val="002060"/>
                </a:solidFill>
              </a:rPr>
              <a:t>Finally</a:t>
            </a:r>
            <a:r>
              <a:rPr lang="en-US" dirty="0"/>
              <a:t> using the </a:t>
            </a:r>
            <a:r>
              <a:rPr lang="en-US" b="1" dirty="0">
                <a:solidFill>
                  <a:srgbClr val="C00000"/>
                </a:solidFill>
              </a:rPr>
              <a:t>same instance </a:t>
            </a:r>
            <a:r>
              <a:rPr lang="en-US" dirty="0"/>
              <a:t>of </a:t>
            </a:r>
            <a:r>
              <a:rPr lang="en-US" b="1" dirty="0" err="1">
                <a:solidFill>
                  <a:schemeClr val="accent2"/>
                </a:solidFill>
              </a:rPr>
              <a:t>EventEmitter</a:t>
            </a:r>
            <a:r>
              <a:rPr lang="en-US" dirty="0"/>
              <a:t> class </a:t>
            </a:r>
            <a:r>
              <a:rPr lang="en-US" b="1" dirty="0">
                <a:solidFill>
                  <a:srgbClr val="0070C0"/>
                </a:solidFill>
              </a:rPr>
              <a:t>call</a:t>
            </a:r>
            <a:r>
              <a:rPr lang="en-US" dirty="0"/>
              <a:t>  the </a:t>
            </a:r>
            <a:r>
              <a:rPr lang="en-US" b="1" dirty="0">
                <a:solidFill>
                  <a:srgbClr val="002060"/>
                </a:solidFill>
              </a:rPr>
              <a:t>emit() </a:t>
            </a:r>
            <a:r>
              <a:rPr lang="en-US" dirty="0"/>
              <a:t>method, which </a:t>
            </a:r>
            <a:r>
              <a:rPr lang="en-US" b="1" dirty="0">
                <a:solidFill>
                  <a:srgbClr val="7030A0"/>
                </a:solidFill>
              </a:rPr>
              <a:t>fires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causes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handler function </a:t>
            </a:r>
            <a:r>
              <a:rPr lang="en-US" dirty="0"/>
              <a:t>to </a:t>
            </a:r>
            <a:r>
              <a:rPr lang="en-US" b="1" dirty="0">
                <a:solidFill>
                  <a:srgbClr val="7030A0"/>
                </a:solidFill>
              </a:rPr>
              <a:t>run</a:t>
            </a:r>
            <a:r>
              <a:rPr lang="en-US" dirty="0"/>
              <a:t> .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1- importing the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To begin</a:t>
            </a:r>
            <a:r>
              <a:rPr lang="en-US" dirty="0"/>
              <a:t>, we'll </a:t>
            </a:r>
            <a:r>
              <a:rPr lang="en-US" b="1" dirty="0">
                <a:solidFill>
                  <a:srgbClr val="002060"/>
                </a:solidFill>
              </a:rPr>
              <a:t>need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import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events</a:t>
            </a:r>
            <a:r>
              <a:rPr lang="en-US" dirty="0"/>
              <a:t> module.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r>
              <a:rPr lang="en-US" dirty="0"/>
              <a:t> exports a </a:t>
            </a:r>
            <a:r>
              <a:rPr lang="en-US" b="1" dirty="0">
                <a:solidFill>
                  <a:srgbClr val="FFC000"/>
                </a:solidFill>
              </a:rPr>
              <a:t>class</a:t>
            </a:r>
            <a:r>
              <a:rPr lang="en-US" dirty="0"/>
              <a:t> called </a:t>
            </a:r>
            <a:r>
              <a:rPr lang="en-US" b="1" dirty="0" err="1">
                <a:solidFill>
                  <a:srgbClr val="7030A0"/>
                </a:solidFill>
              </a:rPr>
              <a:t>EventEmitter</a:t>
            </a:r>
            <a:r>
              <a:rPr lang="en-US" dirty="0"/>
              <a:t> .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B52D8-8907-9547-925F-A4B0CCE1C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8250148" cy="15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2- instantiate </a:t>
            </a:r>
            <a:r>
              <a:rPr lang="en-US" sz="2700" b="1" dirty="0" err="1"/>
              <a:t>e</a:t>
            </a:r>
            <a:r>
              <a:rPr lang="en-US" sz="2700" b="1" cap="none" dirty="0" err="1"/>
              <a:t>vent</a:t>
            </a:r>
            <a:r>
              <a:rPr lang="en-US" sz="2700" b="1" dirty="0" err="1"/>
              <a:t>e</a:t>
            </a:r>
            <a:r>
              <a:rPr lang="en-US" sz="2700" b="1" cap="none" dirty="0" err="1"/>
              <a:t>mitter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Now</a:t>
            </a:r>
            <a:r>
              <a:rPr lang="en-US" dirty="0"/>
              <a:t> that we have </a:t>
            </a:r>
            <a:r>
              <a:rPr lang="en-US" b="1" dirty="0">
                <a:solidFill>
                  <a:schemeClr val="accent1"/>
                </a:solidFill>
              </a:rPr>
              <a:t>access</a:t>
            </a:r>
            <a:r>
              <a:rPr lang="en-US" dirty="0"/>
              <a:t> to </a:t>
            </a:r>
            <a:r>
              <a:rPr lang="en-US" b="1" dirty="0" err="1">
                <a:solidFill>
                  <a:srgbClr val="00B050"/>
                </a:solidFill>
              </a:rPr>
              <a:t>EventEmitter</a:t>
            </a:r>
            <a:r>
              <a:rPr lang="en-US" dirty="0"/>
              <a:t> class we must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</a:t>
            </a:r>
            <a:r>
              <a:rPr lang="en-US" dirty="0"/>
              <a:t> its </a:t>
            </a:r>
            <a:r>
              <a:rPr lang="en-US" b="1" dirty="0">
                <a:solidFill>
                  <a:srgbClr val="C00000"/>
                </a:solidFill>
              </a:rPr>
              <a:t>object</a:t>
            </a:r>
            <a:r>
              <a:rPr lang="en-US" dirty="0"/>
              <a:t> in </a:t>
            </a:r>
            <a:r>
              <a:rPr lang="en-US" b="1" dirty="0">
                <a:solidFill>
                  <a:srgbClr val="0070C0"/>
                </a:solidFill>
              </a:rPr>
              <a:t>order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/>
                </a:solidFill>
              </a:rPr>
              <a:t>call</a:t>
            </a:r>
            <a:r>
              <a:rPr lang="en-US" dirty="0"/>
              <a:t> its methods </a:t>
            </a:r>
            <a:r>
              <a:rPr lang="en-US" b="1" dirty="0">
                <a:solidFill>
                  <a:srgbClr val="7030A0"/>
                </a:solidFill>
              </a:rPr>
              <a:t>on() </a:t>
            </a:r>
            <a:r>
              <a:rPr lang="en-US" dirty="0"/>
              <a:t>and </a:t>
            </a:r>
            <a:r>
              <a:rPr lang="en-US" b="1" dirty="0">
                <a:solidFill>
                  <a:srgbClr val="7030A0"/>
                </a:solidFill>
              </a:rPr>
              <a:t>emit() 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B52D8-8907-9547-925F-A4B0CCE1C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3501008"/>
            <a:ext cx="7992888" cy="15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3- register a listener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Third step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1"/>
                </a:solidFill>
              </a:rPr>
              <a:t>listening/registering </a:t>
            </a:r>
            <a:r>
              <a:rPr lang="en-US" dirty="0"/>
              <a:t>for </a:t>
            </a:r>
            <a:r>
              <a:rPr lang="en-US" b="1" dirty="0">
                <a:solidFill>
                  <a:srgbClr val="00B050"/>
                </a:solidFill>
              </a:rPr>
              <a:t>events</a:t>
            </a:r>
            <a:r>
              <a:rPr lang="en-US" dirty="0"/>
              <a:t> and we </a:t>
            </a:r>
            <a:r>
              <a:rPr lang="en-US" b="1" dirty="0">
                <a:solidFill>
                  <a:srgbClr val="0070C0"/>
                </a:solidFill>
              </a:rPr>
              <a:t>do this </a:t>
            </a:r>
            <a:r>
              <a:rPr lang="en-US" dirty="0"/>
              <a:t>by </a:t>
            </a:r>
            <a:r>
              <a:rPr lang="en-US" b="1" dirty="0">
                <a:solidFill>
                  <a:schemeClr val="accent2"/>
                </a:solidFill>
              </a:rPr>
              <a:t>calling</a:t>
            </a:r>
            <a:r>
              <a:rPr lang="en-US" dirty="0"/>
              <a:t> the </a:t>
            </a:r>
            <a:r>
              <a:rPr lang="en-US" b="1" dirty="0">
                <a:solidFill>
                  <a:srgbClr val="002060"/>
                </a:solidFill>
              </a:rPr>
              <a:t>on() </a:t>
            </a:r>
            <a:r>
              <a:rPr lang="en-US" dirty="0"/>
              <a:t>method of </a:t>
            </a:r>
            <a:r>
              <a:rPr lang="en-US" b="1" dirty="0" err="1">
                <a:solidFill>
                  <a:srgbClr val="FFC000"/>
                </a:solidFill>
              </a:rPr>
              <a:t>EventEmitter</a:t>
            </a:r>
            <a:r>
              <a:rPr lang="en-US" dirty="0"/>
              <a:t> 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</a:rPr>
              <a:t>on() </a:t>
            </a:r>
            <a:r>
              <a:rPr lang="en-US" dirty="0"/>
              <a:t>method </a:t>
            </a:r>
            <a:r>
              <a:rPr lang="en-US" b="1" dirty="0">
                <a:solidFill>
                  <a:schemeClr val="accent2"/>
                </a:solidFill>
              </a:rPr>
              <a:t>takes</a:t>
            </a:r>
            <a:r>
              <a:rPr lang="en-US" dirty="0"/>
              <a:t> an </a:t>
            </a:r>
            <a:r>
              <a:rPr lang="en-US" b="1" dirty="0">
                <a:solidFill>
                  <a:srgbClr val="92D050"/>
                </a:solidFill>
              </a:rPr>
              <a:t>event name </a:t>
            </a:r>
            <a:r>
              <a:rPr lang="en-US" dirty="0"/>
              <a:t>and a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callback function </a:t>
            </a:r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parameters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3- register a listener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When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r>
              <a:rPr lang="en-US" dirty="0"/>
              <a:t> with the </a:t>
            </a:r>
            <a:r>
              <a:rPr lang="en-US" b="1" dirty="0">
                <a:solidFill>
                  <a:srgbClr val="0070C0"/>
                </a:solidFill>
              </a:rPr>
              <a:t>event name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1"/>
                </a:solidFill>
              </a:rPr>
              <a:t>passed</a:t>
            </a:r>
            <a:r>
              <a:rPr lang="en-US" dirty="0"/>
              <a:t> into the </a:t>
            </a:r>
            <a:r>
              <a:rPr lang="en-US" b="1" dirty="0">
                <a:solidFill>
                  <a:srgbClr val="002060"/>
                </a:solidFill>
              </a:rPr>
              <a:t>on() </a:t>
            </a:r>
            <a:r>
              <a:rPr lang="en-US" dirty="0"/>
              <a:t>method is </a:t>
            </a:r>
            <a:r>
              <a:rPr lang="en-US" b="1" dirty="0">
                <a:solidFill>
                  <a:srgbClr val="FFC000"/>
                </a:solidFill>
              </a:rPr>
              <a:t>emitted</a:t>
            </a:r>
            <a:r>
              <a:rPr lang="en-US" dirty="0"/>
              <a:t>, it </a:t>
            </a:r>
            <a:r>
              <a:rPr lang="en-US" b="1" dirty="0">
                <a:solidFill>
                  <a:srgbClr val="0070C0"/>
                </a:solidFill>
              </a:rPr>
              <a:t>invokes</a:t>
            </a:r>
            <a:r>
              <a:rPr lang="en-US" dirty="0"/>
              <a:t> its </a:t>
            </a:r>
            <a:r>
              <a:rPr lang="en-US" b="1" dirty="0">
                <a:solidFill>
                  <a:schemeClr val="accent1"/>
                </a:solidFill>
              </a:rPr>
              <a:t>callback function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rgbClr val="00B050"/>
                </a:solidFill>
              </a:rPr>
              <a:t>method</a:t>
            </a:r>
            <a:r>
              <a:rPr lang="en-US" dirty="0"/>
              <a:t> returns a </a:t>
            </a:r>
            <a:r>
              <a:rPr lang="en-US" b="1" dirty="0">
                <a:solidFill>
                  <a:srgbClr val="0070C0"/>
                </a:solidFill>
              </a:rPr>
              <a:t>reference</a:t>
            </a:r>
            <a:r>
              <a:rPr lang="en-US" dirty="0"/>
              <a:t> to the </a:t>
            </a:r>
            <a:r>
              <a:rPr lang="en-US" b="1" dirty="0" err="1">
                <a:solidFill>
                  <a:srgbClr val="FFC000"/>
                </a:solidFill>
              </a:rPr>
              <a:t>EventEmitter</a:t>
            </a:r>
            <a:r>
              <a:rPr lang="en-US" dirty="0"/>
              <a:t>, allowing us to </a:t>
            </a:r>
            <a:r>
              <a:rPr lang="en-US" b="1" dirty="0">
                <a:solidFill>
                  <a:srgbClr val="7030A0"/>
                </a:solidFill>
              </a:rPr>
              <a:t>chain multiple calls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3- register a listener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9E63D-2E18-4DE7-5437-4FF1C901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8064896" cy="43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4- emit the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We can emit events </a:t>
            </a:r>
            <a:r>
              <a:rPr lang="en-US" dirty="0"/>
              <a:t>using the </a:t>
            </a:r>
            <a:r>
              <a:rPr lang="en-US" dirty="0" err="1"/>
              <a:t>EventEmitter’s</a:t>
            </a:r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emit() </a:t>
            </a:r>
            <a:r>
              <a:rPr lang="en-US" dirty="0"/>
              <a:t>method.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</a:rPr>
              <a:t>emit() </a:t>
            </a:r>
            <a:r>
              <a:rPr lang="en-US" dirty="0"/>
              <a:t>method takes an </a:t>
            </a:r>
            <a:r>
              <a:rPr lang="en-US" b="1" dirty="0" err="1">
                <a:solidFill>
                  <a:schemeClr val="accent1"/>
                </a:solidFill>
              </a:rPr>
              <a:t>eventName</a:t>
            </a:r>
            <a:r>
              <a:rPr lang="en-US" dirty="0"/>
              <a:t> and 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arbitrary number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arguments</a:t>
            </a:r>
            <a:r>
              <a:rPr lang="en-US" dirty="0"/>
              <a:t> as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parameters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4- emit the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Once</a:t>
            </a:r>
            <a:r>
              <a:rPr lang="en-US" dirty="0"/>
              <a:t> we </a:t>
            </a:r>
            <a:r>
              <a:rPr lang="en-US" b="1" dirty="0">
                <a:solidFill>
                  <a:schemeClr val="accent3"/>
                </a:solidFill>
              </a:rPr>
              <a:t>call </a:t>
            </a:r>
            <a:r>
              <a:rPr lang="en-US" dirty="0"/>
              <a:t>the </a:t>
            </a:r>
            <a:r>
              <a:rPr lang="en-US" b="1" dirty="0">
                <a:solidFill>
                  <a:srgbClr val="002060"/>
                </a:solidFill>
              </a:rPr>
              <a:t>emit() </a:t>
            </a:r>
            <a:r>
              <a:rPr lang="en-US" dirty="0"/>
              <a:t>method, it </a:t>
            </a:r>
            <a:r>
              <a:rPr lang="en-US" b="1" dirty="0">
                <a:solidFill>
                  <a:schemeClr val="accent1"/>
                </a:solidFill>
              </a:rPr>
              <a:t>emits </a:t>
            </a:r>
            <a:r>
              <a:rPr lang="en-US" dirty="0"/>
              <a:t>the passed </a:t>
            </a:r>
            <a:r>
              <a:rPr lang="en-US" b="1" dirty="0" err="1">
                <a:solidFill>
                  <a:srgbClr val="FFC000"/>
                </a:solidFill>
              </a:rPr>
              <a:t>eventName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/>
              <a:t> it </a:t>
            </a:r>
            <a:r>
              <a:rPr lang="en-US" b="1" dirty="0">
                <a:solidFill>
                  <a:srgbClr val="0070C0"/>
                </a:solidFill>
              </a:rPr>
              <a:t>synchronously calls </a:t>
            </a:r>
            <a:r>
              <a:rPr lang="en-US" dirty="0"/>
              <a:t>each of the </a:t>
            </a:r>
            <a:r>
              <a:rPr lang="en-US" b="1" dirty="0">
                <a:solidFill>
                  <a:schemeClr val="accent1"/>
                </a:solidFill>
              </a:rPr>
              <a:t>event's listeners </a:t>
            </a:r>
            <a:r>
              <a:rPr lang="en-US" dirty="0"/>
              <a:t>in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order</a:t>
            </a:r>
            <a:r>
              <a:rPr lang="en-US" dirty="0"/>
              <a:t> we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registered them</a:t>
            </a:r>
            <a:r>
              <a:rPr lang="en-US" dirty="0"/>
              <a:t>, passing the </a:t>
            </a:r>
            <a:r>
              <a:rPr lang="en-US" b="1" dirty="0">
                <a:solidFill>
                  <a:srgbClr val="92D050"/>
                </a:solidFill>
              </a:rPr>
              <a:t>supplied arguments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4"/>
                </a:solidFill>
              </a:rPr>
              <a:t>each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Finally</a:t>
            </a:r>
            <a:r>
              <a:rPr lang="en-US" dirty="0"/>
              <a:t>, it </a:t>
            </a:r>
            <a:r>
              <a:rPr lang="en-US" b="1" dirty="0">
                <a:solidFill>
                  <a:srgbClr val="00B050"/>
                </a:solidFill>
              </a:rPr>
              <a:t>returns true </a:t>
            </a:r>
            <a:r>
              <a:rPr lang="en-US" dirty="0"/>
              <a:t>if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</a:t>
            </a:r>
            <a:r>
              <a:rPr lang="en-US" dirty="0"/>
              <a:t> had </a:t>
            </a:r>
            <a:r>
              <a:rPr lang="en-US" b="1" dirty="0">
                <a:solidFill>
                  <a:srgbClr val="FFC000"/>
                </a:solidFill>
              </a:rPr>
              <a:t>listeners</a:t>
            </a:r>
            <a:r>
              <a:rPr lang="en-US" dirty="0"/>
              <a:t> and </a:t>
            </a:r>
            <a:r>
              <a:rPr lang="en-US" b="1" dirty="0">
                <a:solidFill>
                  <a:srgbClr val="002060"/>
                </a:solidFill>
              </a:rPr>
              <a:t>false </a:t>
            </a:r>
            <a:r>
              <a:rPr lang="en-US" dirty="0"/>
              <a:t>if it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didn't have </a:t>
            </a:r>
            <a:r>
              <a:rPr lang="en-US" dirty="0"/>
              <a:t>any </a:t>
            </a:r>
            <a:r>
              <a:rPr lang="en-US" b="1" dirty="0">
                <a:solidFill>
                  <a:srgbClr val="FFC000"/>
                </a:solidFill>
              </a:rPr>
              <a:t>listeners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 4- emit the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9E63D-2E18-4DE7-5437-4FF1C901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36912"/>
            <a:ext cx="8064896" cy="23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What are events ?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Events in Node </a:t>
            </a:r>
            <a:r>
              <a:rPr lang="en-US" sz="2000" b="1" dirty="0" err="1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Js</a:t>
            </a:r>
            <a:endParaRPr lang="en-US" sz="20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Need of learning about events</a:t>
            </a: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The events module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The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EventEmitter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 class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92D050"/>
                </a:solidFill>
                <a:latin typeface="Bookman Old Style" panose="02050604050505020204" pitchFamily="18" charset="0"/>
                <a:sym typeface="+mn-ea"/>
              </a:rPr>
              <a:t>Registering and firing events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7030A0"/>
                </a:solidFill>
                <a:latin typeface="Bookman Old Style" panose="02050604050505020204" pitchFamily="18" charset="0"/>
                <a:sym typeface="+mn-ea"/>
              </a:rPr>
              <a:t>Creating custom events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Removing events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6"/>
                </a:solidFill>
                <a:latin typeface="Bookman Old Style" panose="02050604050505020204" pitchFamily="18" charset="0"/>
                <a:sym typeface="+mn-ea"/>
              </a:rPr>
              <a:t>Registering only once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Complete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9E63D-2E18-4DE7-5437-4FF1C901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54" y="1753402"/>
            <a:ext cx="8212838" cy="282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7F4FC-C842-E3A2-CF7D-D4CE0FD9A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4" y="5493773"/>
            <a:ext cx="8194457" cy="760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585511-6EFB-CD11-1BB6-026CE96B03E5}"/>
              </a:ext>
            </a:extLst>
          </p:cNvPr>
          <p:cNvSpPr txBox="1"/>
          <p:nvPr/>
        </p:nvSpPr>
        <p:spPr>
          <a:xfrm>
            <a:off x="469844" y="50557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D16EA-3BE3-2AE8-287C-9DC832BEF63D}"/>
              </a:ext>
            </a:extLst>
          </p:cNvPr>
          <p:cNvSpPr txBox="1"/>
          <p:nvPr/>
        </p:nvSpPr>
        <p:spPr>
          <a:xfrm>
            <a:off x="469844" y="1388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app1.js</a:t>
            </a:r>
          </a:p>
        </p:txBody>
      </p:sp>
    </p:spTree>
    <p:extLst>
      <p:ext uri="{BB962C8B-B14F-4D97-AF65-F5344CB8AC3E}">
        <p14:creationId xmlns:p14="http://schemas.microsoft.com/office/powerpoint/2010/main" val="41924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When </a:t>
            </a:r>
            <a:r>
              <a:rPr lang="en-US" b="1" dirty="0">
                <a:solidFill>
                  <a:schemeClr val="accent2"/>
                </a:solidFill>
              </a:rPr>
              <a:t>emitting</a:t>
            </a:r>
            <a:r>
              <a:rPr lang="en-US" dirty="0"/>
              <a:t> an </a:t>
            </a:r>
            <a:r>
              <a:rPr lang="en-US" b="1" dirty="0">
                <a:solidFill>
                  <a:srgbClr val="7030A0"/>
                </a:solidFill>
              </a:rPr>
              <a:t>event</a:t>
            </a:r>
            <a:r>
              <a:rPr lang="en-US" dirty="0"/>
              <a:t>, we can also </a:t>
            </a:r>
            <a:r>
              <a:rPr lang="en-US" b="1" dirty="0">
                <a:solidFill>
                  <a:srgbClr val="92D050"/>
                </a:solidFill>
              </a:rPr>
              <a:t>pass arguments </a:t>
            </a:r>
            <a:r>
              <a:rPr lang="en-US" dirty="0"/>
              <a:t>into it.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For example </a:t>
            </a:r>
            <a:r>
              <a:rPr lang="en-US" dirty="0"/>
              <a:t>we can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pass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1"/>
                </a:solidFill>
              </a:rPr>
              <a:t>name</a:t>
            </a:r>
            <a:r>
              <a:rPr lang="en-US" dirty="0"/>
              <a:t> of </a:t>
            </a:r>
            <a:r>
              <a:rPr lang="en-US" b="1" dirty="0">
                <a:solidFill>
                  <a:srgbClr val="00B050"/>
                </a:solidFill>
              </a:rPr>
              <a:t>new user </a:t>
            </a:r>
            <a:r>
              <a:rPr lang="en-US" dirty="0"/>
              <a:t>to the </a:t>
            </a:r>
            <a:r>
              <a:rPr lang="en-US" b="1" dirty="0">
                <a:solidFill>
                  <a:srgbClr val="0070C0"/>
                </a:solidFill>
              </a:rPr>
              <a:t>event </a:t>
            </a:r>
            <a:r>
              <a:rPr lang="en-US" dirty="0"/>
              <a:t>as </a:t>
            </a:r>
            <a:r>
              <a:rPr lang="en-US" b="1" dirty="0">
                <a:solidFill>
                  <a:srgbClr val="C00000"/>
                </a:solidFill>
              </a:rPr>
              <a:t>shown below</a:t>
            </a:r>
            <a:r>
              <a:rPr lang="en-US" dirty="0"/>
              <a:t>: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D735F-AA8D-AE33-E7DC-F9C66128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50573"/>
            <a:ext cx="8250148" cy="32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multiple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can also </a:t>
            </a:r>
            <a:r>
              <a:rPr lang="en-US" b="1" dirty="0">
                <a:solidFill>
                  <a:srgbClr val="92D050"/>
                </a:solidFill>
              </a:rPr>
              <a:t>pass multiple arguments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event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receive them </a:t>
            </a:r>
            <a:r>
              <a:rPr lang="en-US" dirty="0"/>
              <a:t>in the </a:t>
            </a:r>
            <a:r>
              <a:rPr lang="en-US" b="1" dirty="0">
                <a:solidFill>
                  <a:srgbClr val="C00000"/>
                </a:solidFill>
              </a:rPr>
              <a:t>same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D735F-AA8D-AE33-E7DC-F9C661287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71" y="3437974"/>
            <a:ext cx="8250148" cy="24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can also </a:t>
            </a:r>
            <a:r>
              <a:rPr lang="en-US" b="1" dirty="0">
                <a:solidFill>
                  <a:srgbClr val="92D050"/>
                </a:solidFill>
              </a:rPr>
              <a:t>pass object </a:t>
            </a:r>
            <a:r>
              <a:rPr lang="en-US" dirty="0"/>
              <a:t>as </a:t>
            </a:r>
            <a:r>
              <a:rPr lang="en-US" b="1" dirty="0">
                <a:solidFill>
                  <a:srgbClr val="92D050"/>
                </a:solidFill>
              </a:rPr>
              <a:t> arguments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D735F-AA8D-AE33-E7DC-F9C66128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2636912"/>
            <a:ext cx="813690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30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generate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rgbClr val="00B050"/>
                </a:solidFill>
              </a:rPr>
              <a:t>event</a:t>
            </a:r>
            <a:r>
              <a:rPr lang="en-US" sz="2200" dirty="0"/>
              <a:t> to 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display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number of seconds passed</a:t>
            </a:r>
            <a:r>
              <a:rPr lang="en-US" sz="2200" dirty="0"/>
              <a:t> since the </a:t>
            </a:r>
            <a:r>
              <a:rPr lang="en-US" sz="2200" b="1" dirty="0">
                <a:solidFill>
                  <a:srgbClr val="00B050"/>
                </a:solidFill>
              </a:rPr>
              <a:t>application started </a:t>
            </a:r>
            <a:r>
              <a:rPr lang="en-US" sz="2200" dirty="0"/>
              <a:t>after </a:t>
            </a:r>
            <a:r>
              <a:rPr lang="en-US" sz="2200" b="1" dirty="0">
                <a:solidFill>
                  <a:srgbClr val="002060"/>
                </a:solidFill>
              </a:rPr>
              <a:t>every second 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event</a:t>
            </a:r>
            <a:r>
              <a:rPr lang="en-US" sz="2200" dirty="0"/>
              <a:t> should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emit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9189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7" y="1628800"/>
            <a:ext cx="7776865" cy="4536504"/>
          </a:xfrm>
        </p:spPr>
      </p:pic>
    </p:spTree>
    <p:extLst>
      <p:ext uri="{BB962C8B-B14F-4D97-AF65-F5344CB8AC3E}">
        <p14:creationId xmlns:p14="http://schemas.microsoft.com/office/powerpoint/2010/main" val="276271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Registering multiple listeners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can also </a:t>
            </a:r>
            <a:r>
              <a:rPr lang="en-US" b="1" dirty="0">
                <a:solidFill>
                  <a:srgbClr val="92D050"/>
                </a:solidFill>
              </a:rPr>
              <a:t>register multiple listeners </a:t>
            </a:r>
            <a:r>
              <a:rPr lang="en-US" dirty="0"/>
              <a:t>to the same </a:t>
            </a:r>
            <a:r>
              <a:rPr lang="en-US" b="1" dirty="0" err="1">
                <a:solidFill>
                  <a:srgbClr val="00B050"/>
                </a:solidFill>
              </a:rPr>
              <a:t>EventEmitter</a:t>
            </a:r>
            <a:r>
              <a:rPr lang="en-US" b="1" dirty="0">
                <a:solidFill>
                  <a:srgbClr val="00B050"/>
                </a:solidFill>
              </a:rPr>
              <a:t> object </a:t>
            </a:r>
            <a:r>
              <a:rPr lang="en-US" dirty="0"/>
              <a:t>and they will be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called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1"/>
                </a:solidFill>
              </a:rPr>
              <a:t>same order </a:t>
            </a:r>
            <a:r>
              <a:rPr lang="en-US" dirty="0"/>
              <a:t>in which we </a:t>
            </a:r>
            <a:r>
              <a:rPr lang="en-US" b="1" dirty="0">
                <a:solidFill>
                  <a:srgbClr val="0070C0"/>
                </a:solidFill>
              </a:rPr>
              <a:t>defined</a:t>
            </a:r>
            <a:r>
              <a:rPr lang="en-US" dirty="0"/>
              <a:t> them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D735F-AA8D-AE33-E7DC-F9C66128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437974"/>
            <a:ext cx="8064895" cy="3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Registering multiple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can also </a:t>
            </a:r>
            <a:r>
              <a:rPr lang="en-US" b="1" dirty="0">
                <a:solidFill>
                  <a:srgbClr val="92D050"/>
                </a:solidFill>
              </a:rPr>
              <a:t>register multiple events </a:t>
            </a:r>
            <a:r>
              <a:rPr lang="en-US" dirty="0"/>
              <a:t>to the same </a:t>
            </a:r>
            <a:r>
              <a:rPr lang="en-US" b="1" dirty="0" err="1">
                <a:solidFill>
                  <a:srgbClr val="00B050"/>
                </a:solidFill>
              </a:rPr>
              <a:t>EventEmitter</a:t>
            </a:r>
            <a:r>
              <a:rPr lang="en-US" b="1" dirty="0">
                <a:solidFill>
                  <a:srgbClr val="00B050"/>
                </a:solidFill>
              </a:rPr>
              <a:t> object </a:t>
            </a:r>
            <a:r>
              <a:rPr lang="en-US" dirty="0"/>
              <a:t>each having its </a:t>
            </a:r>
            <a:r>
              <a:rPr lang="en-US" b="1" dirty="0">
                <a:solidFill>
                  <a:schemeClr val="accent1"/>
                </a:solidFill>
              </a:rPr>
              <a:t>own listener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they</a:t>
            </a:r>
            <a:r>
              <a:rPr lang="en-US" dirty="0"/>
              <a:t> will be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called</a:t>
            </a:r>
            <a:r>
              <a:rPr lang="en-US" dirty="0"/>
              <a:t> in the </a:t>
            </a:r>
            <a:r>
              <a:rPr lang="en-US" b="1" dirty="0">
                <a:solidFill>
                  <a:schemeClr val="accent1"/>
                </a:solidFill>
              </a:rPr>
              <a:t>order </a:t>
            </a:r>
            <a:r>
              <a:rPr lang="en-US" dirty="0"/>
              <a:t>in which we </a:t>
            </a:r>
            <a:r>
              <a:rPr lang="en-US" b="1" dirty="0">
                <a:solidFill>
                  <a:srgbClr val="0070C0"/>
                </a:solidFill>
              </a:rPr>
              <a:t>emit</a:t>
            </a:r>
            <a:r>
              <a:rPr lang="en-US" dirty="0"/>
              <a:t> them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D735F-AA8D-AE33-E7DC-F9C66128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437974"/>
            <a:ext cx="8064896" cy="30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31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WAF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create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countdown timer </a:t>
            </a:r>
            <a:r>
              <a:rPr lang="en-US" sz="2200" dirty="0"/>
              <a:t>which </a:t>
            </a:r>
            <a:r>
              <a:rPr lang="en-US" sz="2200" b="1" dirty="0">
                <a:solidFill>
                  <a:srgbClr val="002060"/>
                </a:solidFill>
              </a:rPr>
              <a:t>emits</a:t>
            </a:r>
            <a:r>
              <a:rPr lang="en-US" sz="2200" dirty="0"/>
              <a:t> three events: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update</a:t>
            </a:r>
            <a:r>
              <a:rPr lang="en-US" sz="2000" dirty="0"/>
              <a:t>: It should </a:t>
            </a:r>
            <a:r>
              <a:rPr lang="en-US" sz="2000" b="1" dirty="0">
                <a:solidFill>
                  <a:schemeClr val="accent2"/>
                </a:solidFill>
              </a:rPr>
              <a:t>emit </a:t>
            </a:r>
            <a:r>
              <a:rPr lang="en-US" sz="2000" dirty="0"/>
              <a:t>on </a:t>
            </a:r>
            <a:r>
              <a:rPr lang="en-US" sz="2000" b="1" dirty="0">
                <a:solidFill>
                  <a:srgbClr val="FFC000"/>
                </a:solidFill>
              </a:rPr>
              <a:t>every sec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50"/>
                </a:solidFill>
              </a:rPr>
              <a:t>display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seconds</a:t>
            </a:r>
            <a:r>
              <a:rPr lang="en-US" sz="2000" dirty="0"/>
              <a:t> passed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end</a:t>
            </a:r>
            <a:r>
              <a:rPr lang="en-US" sz="2000" dirty="0"/>
              <a:t>: It should </a:t>
            </a:r>
            <a:r>
              <a:rPr lang="en-US" sz="2000" b="1" dirty="0">
                <a:solidFill>
                  <a:schemeClr val="accent2"/>
                </a:solidFill>
              </a:rPr>
              <a:t>emit</a:t>
            </a:r>
            <a:r>
              <a:rPr lang="en-US" sz="2000" dirty="0"/>
              <a:t> when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countdown</a:t>
            </a:r>
            <a:r>
              <a:rPr lang="en-US" sz="2000" dirty="0"/>
              <a:t> has </a:t>
            </a:r>
            <a:r>
              <a:rPr lang="en-US" sz="2000" b="1" dirty="0">
                <a:solidFill>
                  <a:schemeClr val="accent2"/>
                </a:solidFill>
              </a:rPr>
              <a:t>finished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end-soon</a:t>
            </a:r>
            <a:r>
              <a:rPr lang="en-US" sz="2000" dirty="0"/>
              <a:t>: It should </a:t>
            </a:r>
            <a:r>
              <a:rPr lang="en-US" sz="2000" b="1" dirty="0">
                <a:solidFill>
                  <a:schemeClr val="accent2"/>
                </a:solidFill>
              </a:rPr>
              <a:t>emit</a:t>
            </a:r>
            <a:r>
              <a:rPr lang="en-US" sz="2000" dirty="0"/>
              <a:t> , just </a:t>
            </a:r>
            <a:r>
              <a:rPr lang="en-US" sz="2000" b="1" dirty="0">
                <a:solidFill>
                  <a:schemeClr val="accent3"/>
                </a:solidFill>
              </a:rPr>
              <a:t>2 seconds </a:t>
            </a:r>
            <a:r>
              <a:rPr lang="en-US" sz="2000" dirty="0"/>
              <a:t>before the </a:t>
            </a:r>
            <a:r>
              <a:rPr lang="en-US" sz="2000" b="1" dirty="0">
                <a:solidFill>
                  <a:srgbClr val="00B050"/>
                </a:solidFill>
              </a:rPr>
              <a:t>countdown</a:t>
            </a:r>
            <a:r>
              <a:rPr lang="en-US" sz="2000" dirty="0"/>
              <a:t> is to </a:t>
            </a:r>
            <a:r>
              <a:rPr lang="en-US" sz="2000" b="1" dirty="0">
                <a:solidFill>
                  <a:srgbClr val="FFC000"/>
                </a:solidFill>
              </a:rPr>
              <a:t>finish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number of seconds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0070C0"/>
                </a:solidFill>
              </a:rPr>
              <a:t>countdown timer </a:t>
            </a:r>
            <a:r>
              <a:rPr lang="en-US" sz="2200" dirty="0"/>
              <a:t>will </a:t>
            </a:r>
            <a:r>
              <a:rPr lang="en-US" sz="2200" b="1" dirty="0">
                <a:solidFill>
                  <a:srgbClr val="00B050"/>
                </a:solidFill>
              </a:rPr>
              <a:t>run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passed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rgbClr val="C00000"/>
                </a:solidFill>
              </a:rPr>
              <a:t>argument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97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490832"/>
            <a:ext cx="8178140" cy="5034511"/>
          </a:xfrm>
        </p:spPr>
      </p:pic>
    </p:spTree>
    <p:extLst>
      <p:ext uri="{BB962C8B-B14F-4D97-AF65-F5344CB8AC3E}">
        <p14:creationId xmlns:p14="http://schemas.microsoft.com/office/powerpoint/2010/main" val="8602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are events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 </a:t>
            </a:r>
            <a:r>
              <a:rPr lang="en-US" b="1" dirty="0">
                <a:solidFill>
                  <a:schemeClr val="accent1"/>
                </a:solidFill>
              </a:rPr>
              <a:t>Event</a:t>
            </a:r>
            <a:r>
              <a:rPr lang="en-US" dirty="0"/>
              <a:t> is any </a:t>
            </a:r>
            <a:r>
              <a:rPr lang="en-US" b="1" dirty="0">
                <a:solidFill>
                  <a:srgbClr val="0070C0"/>
                </a:solidFill>
              </a:rPr>
              <a:t>activity</a:t>
            </a:r>
            <a:r>
              <a:rPr lang="en-US" dirty="0"/>
              <a:t> that </a:t>
            </a:r>
            <a:r>
              <a:rPr lang="en-US" b="1" dirty="0">
                <a:solidFill>
                  <a:srgbClr val="FFC000"/>
                </a:solidFill>
              </a:rPr>
              <a:t>takes place </a:t>
            </a:r>
            <a:r>
              <a:rPr lang="en-US" dirty="0"/>
              <a:t>while the </a:t>
            </a:r>
            <a:r>
              <a:rPr lang="en-US" b="1" dirty="0">
                <a:solidFill>
                  <a:srgbClr val="00B050"/>
                </a:solidFill>
              </a:rPr>
              <a:t>application</a:t>
            </a:r>
            <a:r>
              <a:rPr lang="en-US" dirty="0"/>
              <a:t> is </a:t>
            </a:r>
            <a:r>
              <a:rPr lang="en-US" b="1" dirty="0">
                <a:solidFill>
                  <a:srgbClr val="7030A0"/>
                </a:solidFill>
              </a:rPr>
              <a:t>running</a:t>
            </a:r>
            <a:r>
              <a:rPr lang="en-US" dirty="0"/>
              <a:t> and it </a:t>
            </a:r>
            <a:r>
              <a:rPr lang="en-US" b="1" dirty="0">
                <a:solidFill>
                  <a:schemeClr val="accent2"/>
                </a:solidFill>
              </a:rPr>
              <a:t>causes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application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 something </a:t>
            </a:r>
            <a:r>
              <a:rPr lang="en-US" dirty="0"/>
              <a:t>or take some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action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For example </a:t>
            </a:r>
            <a:r>
              <a:rPr lang="en-US" dirty="0"/>
              <a:t>, in </a:t>
            </a:r>
            <a:r>
              <a:rPr lang="en-US" b="1" dirty="0">
                <a:solidFill>
                  <a:srgbClr val="FFC000"/>
                </a:solidFill>
              </a:rPr>
              <a:t>browser based JS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user’s action </a:t>
            </a:r>
            <a:r>
              <a:rPr lang="en-US" dirty="0"/>
              <a:t>of </a:t>
            </a:r>
            <a:r>
              <a:rPr lang="en-US" b="1" dirty="0">
                <a:solidFill>
                  <a:srgbClr val="0070C0"/>
                </a:solidFill>
              </a:rPr>
              <a:t>clicking a button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 event </a:t>
            </a:r>
            <a:r>
              <a:rPr lang="en-US" dirty="0"/>
              <a:t>and in </a:t>
            </a:r>
            <a:r>
              <a:rPr lang="en-US" b="1" dirty="0">
                <a:solidFill>
                  <a:srgbClr val="002060"/>
                </a:solidFill>
              </a:rPr>
              <a:t>respond</a:t>
            </a:r>
            <a:r>
              <a:rPr lang="en-US" dirty="0"/>
              <a:t> to that our </a:t>
            </a:r>
            <a:r>
              <a:rPr lang="en-US" b="1" dirty="0">
                <a:solidFill>
                  <a:srgbClr val="00B050"/>
                </a:solidFill>
              </a:rPr>
              <a:t>application </a:t>
            </a:r>
            <a:r>
              <a:rPr lang="en-US" dirty="0"/>
              <a:t>then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executes</a:t>
            </a:r>
            <a:r>
              <a:rPr lang="en-US" dirty="0"/>
              <a:t> some code.</a:t>
            </a:r>
          </a:p>
        </p:txBody>
      </p:sp>
    </p:spTree>
    <p:extLst>
      <p:ext uri="{BB962C8B-B14F-4D97-AF65-F5344CB8AC3E}">
        <p14:creationId xmlns:p14="http://schemas.microsoft.com/office/powerpoint/2010/main" val="31279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custom </a:t>
            </a:r>
            <a:r>
              <a:rPr lang="en-US" sz="2700" b="1" dirty="0" err="1"/>
              <a:t>eventemitter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Node</a:t>
            </a:r>
            <a:r>
              <a:rPr lang="en-US" dirty="0"/>
              <a:t> strongly </a:t>
            </a:r>
            <a:r>
              <a:rPr lang="en-US" b="1" dirty="0">
                <a:solidFill>
                  <a:srgbClr val="00B050"/>
                </a:solidFill>
              </a:rPr>
              <a:t>recommends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/>
                </a:solidFill>
              </a:rPr>
              <a:t>create</a:t>
            </a:r>
            <a:r>
              <a:rPr lang="en-US" dirty="0"/>
              <a:t> our own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EventEmitters</a:t>
            </a:r>
            <a:r>
              <a:rPr lang="en-US" dirty="0"/>
              <a:t> by </a:t>
            </a:r>
            <a:r>
              <a:rPr lang="en-US" b="1" dirty="0">
                <a:solidFill>
                  <a:srgbClr val="002060"/>
                </a:solidFill>
              </a:rPr>
              <a:t>extending</a:t>
            </a:r>
            <a:r>
              <a:rPr lang="en-US" dirty="0"/>
              <a:t> the </a:t>
            </a:r>
            <a:r>
              <a:rPr lang="en-US" b="1" dirty="0" err="1">
                <a:solidFill>
                  <a:schemeClr val="accent1"/>
                </a:solidFill>
              </a:rPr>
              <a:t>EventEmitter</a:t>
            </a:r>
            <a:r>
              <a:rPr lang="en-US" dirty="0"/>
              <a:t> class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Such </a:t>
            </a:r>
            <a:r>
              <a:rPr lang="en-US" b="1" dirty="0" err="1">
                <a:solidFill>
                  <a:schemeClr val="accent1"/>
                </a:solidFill>
              </a:rPr>
              <a:t>EventEmitters</a:t>
            </a:r>
            <a:r>
              <a:rPr lang="en-US" dirty="0"/>
              <a:t> are </a:t>
            </a:r>
            <a:r>
              <a:rPr lang="en-US" b="1" dirty="0">
                <a:solidFill>
                  <a:srgbClr val="00B050"/>
                </a:solidFill>
              </a:rPr>
              <a:t>called</a:t>
            </a:r>
            <a:r>
              <a:rPr lang="en-US" dirty="0"/>
              <a:t> as </a:t>
            </a:r>
            <a:r>
              <a:rPr lang="en-US" b="1" dirty="0">
                <a:solidFill>
                  <a:srgbClr val="002060"/>
                </a:solidFill>
              </a:rPr>
              <a:t>custom event emitters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rgbClr val="00B050"/>
                </a:solidFill>
              </a:rPr>
              <a:t>allows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our </a:t>
            </a:r>
            <a:r>
              <a:rPr lang="en-US" b="1" dirty="0">
                <a:solidFill>
                  <a:srgbClr val="002060"/>
                </a:solidFill>
              </a:rPr>
              <a:t>custom event </a:t>
            </a:r>
            <a:r>
              <a:rPr lang="en-US" dirty="0"/>
              <a:t>to </a:t>
            </a:r>
            <a:r>
              <a:rPr lang="en-US" b="1" dirty="0">
                <a:solidFill>
                  <a:srgbClr val="FFC000"/>
                </a:solidFill>
              </a:rPr>
              <a:t>inherit</a:t>
            </a:r>
            <a:r>
              <a:rPr lang="en-US" dirty="0"/>
              <a:t> all the </a:t>
            </a:r>
            <a:r>
              <a:rPr lang="en-US" b="1" dirty="0">
                <a:solidFill>
                  <a:schemeClr val="accent2"/>
                </a:solidFill>
              </a:rPr>
              <a:t>functionality</a:t>
            </a:r>
            <a:r>
              <a:rPr lang="en-US" dirty="0"/>
              <a:t> of the </a:t>
            </a:r>
            <a:r>
              <a:rPr lang="en-US" b="1" dirty="0" err="1">
                <a:solidFill>
                  <a:schemeClr val="accent1"/>
                </a:solidFill>
              </a:rPr>
              <a:t>EventEmitter</a:t>
            </a:r>
            <a:r>
              <a:rPr lang="en-US" dirty="0"/>
              <a:t> class,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such as </a:t>
            </a: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on()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emit() </a:t>
            </a:r>
            <a:r>
              <a:rPr lang="en-US" dirty="0"/>
              <a:t>methods.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custom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MessageEvent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class: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3EFB7-D0F7-D016-86A4-F287D583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918" y="2276872"/>
            <a:ext cx="8394164" cy="42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app.js: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3EFB7-D0F7-D016-86A4-F287D583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918" y="2420888"/>
            <a:ext cx="8394164" cy="3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WAC</a:t>
            </a:r>
            <a:r>
              <a:rPr lang="en-US" sz="2200" dirty="0"/>
              <a:t> called </a:t>
            </a:r>
            <a:r>
              <a:rPr lang="en-US" sz="2200" b="1" dirty="0">
                <a:solidFill>
                  <a:srgbClr val="FFC000"/>
                </a:solidFill>
              </a:rPr>
              <a:t>Item</a:t>
            </a:r>
            <a:r>
              <a:rPr lang="en-US" sz="2200" dirty="0"/>
              <a:t> which should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extend</a:t>
            </a:r>
            <a:r>
              <a:rPr lang="en-US" sz="2200" dirty="0"/>
              <a:t> the </a:t>
            </a:r>
            <a:r>
              <a:rPr lang="en-US" sz="2200" b="1" dirty="0" err="1">
                <a:solidFill>
                  <a:schemeClr val="accent1"/>
                </a:solidFill>
              </a:rPr>
              <a:t>EventEmitter</a:t>
            </a:r>
            <a:r>
              <a:rPr lang="en-US" sz="2200" dirty="0"/>
              <a:t> class and provide </a:t>
            </a:r>
            <a:r>
              <a:rPr lang="en-US" sz="2200" b="1" dirty="0">
                <a:solidFill>
                  <a:srgbClr val="00B050"/>
                </a:solidFill>
              </a:rPr>
              <a:t>2 members </a:t>
            </a:r>
            <a:r>
              <a:rPr lang="en-US" sz="2200" dirty="0"/>
              <a:t>called </a:t>
            </a:r>
            <a:r>
              <a:rPr lang="en-US" sz="2200" b="1" dirty="0" err="1">
                <a:solidFill>
                  <a:srgbClr val="0070C0"/>
                </a:solidFill>
              </a:rPr>
              <a:t>itemName</a:t>
            </a:r>
            <a:r>
              <a:rPr lang="en-US" sz="2200" dirty="0"/>
              <a:t> and </a:t>
            </a:r>
            <a:r>
              <a:rPr lang="en-US" sz="2200" b="1" dirty="0" err="1">
                <a:solidFill>
                  <a:srgbClr val="0070C0"/>
                </a:solidFill>
              </a:rPr>
              <a:t>itemPrice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Provide</a:t>
            </a:r>
            <a:r>
              <a:rPr lang="en-US" sz="2200" dirty="0"/>
              <a:t> following </a:t>
            </a:r>
            <a:r>
              <a:rPr lang="en-US" sz="2200" b="1" dirty="0">
                <a:solidFill>
                  <a:srgbClr val="0070C0"/>
                </a:solidFill>
              </a:rPr>
              <a:t>methods</a:t>
            </a:r>
            <a:r>
              <a:rPr lang="en-US" sz="2200" dirty="0"/>
              <a:t> in your </a:t>
            </a:r>
            <a:r>
              <a:rPr lang="en-US" sz="2200" b="1" dirty="0">
                <a:solidFill>
                  <a:srgbClr val="C00000"/>
                </a:solidFill>
              </a:rPr>
              <a:t>class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parametrized constructor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accent2"/>
                </a:solidFill>
              </a:rPr>
              <a:t>initialize</a:t>
            </a:r>
            <a:r>
              <a:rPr lang="en-US" sz="2000" dirty="0"/>
              <a:t> the members </a:t>
            </a:r>
            <a:r>
              <a:rPr lang="en-US" sz="2000" b="1" dirty="0" err="1">
                <a:solidFill>
                  <a:srgbClr val="00B050"/>
                </a:solidFill>
              </a:rPr>
              <a:t>itemName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00B050"/>
                </a:solidFill>
              </a:rPr>
              <a:t>itemPrice</a:t>
            </a:r>
            <a:endParaRPr lang="en-US" sz="20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Two </a:t>
            </a:r>
            <a:r>
              <a:rPr lang="en-US" sz="2000" b="1" dirty="0">
                <a:solidFill>
                  <a:srgbClr val="0070C0"/>
                </a:solidFill>
              </a:rPr>
              <a:t>getter properties </a:t>
            </a:r>
            <a:r>
              <a:rPr lang="en-US" sz="2000" dirty="0"/>
              <a:t>for </a:t>
            </a:r>
            <a:r>
              <a:rPr lang="en-US" sz="2000" b="1" dirty="0" err="1">
                <a:solidFill>
                  <a:srgbClr val="00B050"/>
                </a:solidFill>
              </a:rPr>
              <a:t>itemName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00B050"/>
                </a:solidFill>
              </a:rPr>
              <a:t>itemPrice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2"/>
                </a:solidFill>
              </a:rPr>
              <a:t>setter property </a:t>
            </a:r>
            <a:r>
              <a:rPr lang="en-US" sz="2000" dirty="0"/>
              <a:t>for </a:t>
            </a:r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itemPrice</a:t>
            </a:r>
            <a:r>
              <a:rPr lang="en-US" sz="2000" dirty="0"/>
              <a:t> , which </a:t>
            </a:r>
            <a:r>
              <a:rPr lang="en-US" sz="2000" b="1" dirty="0">
                <a:solidFill>
                  <a:srgbClr val="7030A0"/>
                </a:solidFill>
              </a:rPr>
              <a:t>accepts </a:t>
            </a:r>
            <a:r>
              <a:rPr lang="en-US" sz="2000" dirty="0"/>
              <a:t>a </a:t>
            </a:r>
            <a:r>
              <a:rPr lang="en-US" sz="2000" b="1" dirty="0">
                <a:solidFill>
                  <a:srgbClr val="92D050"/>
                </a:solidFill>
              </a:rPr>
              <a:t>new price </a:t>
            </a:r>
            <a:r>
              <a:rPr lang="en-US" sz="2000" dirty="0"/>
              <a:t>as </a:t>
            </a:r>
            <a:r>
              <a:rPr lang="en-US" sz="2000" b="1" dirty="0">
                <a:solidFill>
                  <a:schemeClr val="accent1"/>
                </a:solidFill>
              </a:rPr>
              <a:t>argument</a:t>
            </a:r>
            <a:r>
              <a:rPr lang="en-US" sz="2000" dirty="0"/>
              <a:t> and if the </a:t>
            </a:r>
            <a:r>
              <a:rPr lang="en-US" sz="2000" b="1" dirty="0">
                <a:solidFill>
                  <a:srgbClr val="92D050"/>
                </a:solidFill>
              </a:rPr>
              <a:t>new price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1"/>
                </a:solidFill>
              </a:rPr>
              <a:t>more</a:t>
            </a:r>
            <a:r>
              <a:rPr lang="en-US" sz="2000" dirty="0"/>
              <a:t> than the </a:t>
            </a:r>
            <a:r>
              <a:rPr lang="en-US" sz="2000" b="1" dirty="0">
                <a:solidFill>
                  <a:srgbClr val="00B050"/>
                </a:solidFill>
              </a:rPr>
              <a:t>current price</a:t>
            </a:r>
            <a:r>
              <a:rPr lang="en-US" sz="2000" dirty="0"/>
              <a:t> , then it should </a:t>
            </a:r>
            <a:r>
              <a:rPr lang="en-US" sz="2000" b="1" dirty="0">
                <a:solidFill>
                  <a:schemeClr val="accent1"/>
                </a:solidFill>
              </a:rPr>
              <a:t>assign it </a:t>
            </a:r>
            <a:r>
              <a:rPr lang="en-US" sz="2000" dirty="0"/>
              <a:t>to the </a:t>
            </a:r>
            <a:r>
              <a:rPr lang="en-US" sz="2000" b="1" dirty="0">
                <a:solidFill>
                  <a:srgbClr val="00B050"/>
                </a:solidFill>
              </a:rPr>
              <a:t>current price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raise </a:t>
            </a:r>
            <a:r>
              <a:rPr lang="en-US" sz="2000" dirty="0"/>
              <a:t>an </a:t>
            </a:r>
            <a:r>
              <a:rPr lang="en-US" sz="2000" b="1" dirty="0">
                <a:solidFill>
                  <a:srgbClr val="C00000"/>
                </a:solidFill>
              </a:rPr>
              <a:t>event</a:t>
            </a:r>
            <a:r>
              <a:rPr lang="en-US" sz="2000" dirty="0"/>
              <a:t> called </a:t>
            </a:r>
            <a:r>
              <a:rPr lang="en-US" sz="2000" b="1" dirty="0" err="1">
                <a:solidFill>
                  <a:srgbClr val="002060"/>
                </a:solidFill>
              </a:rPr>
              <a:t>priceChanged</a:t>
            </a:r>
            <a:r>
              <a:rPr lang="en-US" sz="2000" dirty="0"/>
              <a:t> which should display </a:t>
            </a:r>
            <a:r>
              <a:rPr lang="en-US" sz="2000" b="1" dirty="0" err="1">
                <a:solidFill>
                  <a:srgbClr val="FFC000"/>
                </a:solidFill>
              </a:rPr>
              <a:t>itemName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old price 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C000"/>
                </a:solidFill>
              </a:rPr>
              <a:t>new price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C000"/>
                </a:solidFill>
              </a:rPr>
              <a:t>percentage</a:t>
            </a:r>
            <a:r>
              <a:rPr lang="en-US" sz="2000" dirty="0"/>
              <a:t> by which </a:t>
            </a:r>
            <a:r>
              <a:rPr lang="en-US" sz="2000" b="1" dirty="0">
                <a:solidFill>
                  <a:schemeClr val="accent3"/>
                </a:solidFill>
              </a:rPr>
              <a:t>price increased</a:t>
            </a:r>
          </a:p>
        </p:txBody>
      </p:sp>
    </p:spTree>
    <p:extLst>
      <p:ext uri="{BB962C8B-B14F-4D97-AF65-F5344CB8AC3E}">
        <p14:creationId xmlns:p14="http://schemas.microsoft.com/office/powerpoint/2010/main" val="20082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490832"/>
            <a:ext cx="8178140" cy="5034511"/>
          </a:xfrm>
        </p:spPr>
      </p:pic>
    </p:spTree>
    <p:extLst>
      <p:ext uri="{BB962C8B-B14F-4D97-AF65-F5344CB8AC3E}">
        <p14:creationId xmlns:p14="http://schemas.microsoft.com/office/powerpoint/2010/main" val="349920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490832"/>
            <a:ext cx="8178140" cy="5034511"/>
          </a:xfrm>
        </p:spPr>
      </p:pic>
    </p:spTree>
    <p:extLst>
      <p:ext uri="{BB962C8B-B14F-4D97-AF65-F5344CB8AC3E}">
        <p14:creationId xmlns:p14="http://schemas.microsoft.com/office/powerpoint/2010/main" val="378249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Removing an </a:t>
            </a:r>
            <a:r>
              <a:rPr lang="en-US" sz="2700" b="1" dirty="0" err="1"/>
              <a:t>eventlistener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Once</a:t>
            </a:r>
            <a:r>
              <a:rPr lang="en-US" dirty="0"/>
              <a:t> we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2"/>
                </a:solidFill>
              </a:rPr>
              <a:t>event listener</a:t>
            </a:r>
            <a:r>
              <a:rPr lang="en-US" dirty="0"/>
              <a:t>, we can also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remove it </a:t>
            </a:r>
            <a:r>
              <a:rPr lang="en-US" dirty="0"/>
              <a:t>using the </a:t>
            </a:r>
            <a:r>
              <a:rPr lang="en-US" b="1" dirty="0" err="1">
                <a:solidFill>
                  <a:srgbClr val="C00000"/>
                </a:solidFill>
              </a:rPr>
              <a:t>removeListener</a:t>
            </a:r>
            <a:r>
              <a:rPr lang="en-US" b="1" dirty="0">
                <a:solidFill>
                  <a:srgbClr val="C00000"/>
                </a:solidFill>
              </a:rPr>
              <a:t>() </a:t>
            </a:r>
            <a:r>
              <a:rPr lang="en-US" dirty="0"/>
              <a:t>method or </a:t>
            </a:r>
            <a:r>
              <a:rPr lang="en-US" b="1" dirty="0">
                <a:solidFill>
                  <a:srgbClr val="C00000"/>
                </a:solidFill>
              </a:rPr>
              <a:t>off() </a:t>
            </a:r>
            <a:r>
              <a:rPr lang="en-US" dirty="0"/>
              <a:t>method of </a:t>
            </a:r>
            <a:r>
              <a:rPr lang="en-US" b="1" dirty="0" err="1">
                <a:solidFill>
                  <a:srgbClr val="7030A0"/>
                </a:solidFill>
              </a:rPr>
              <a:t>EventEmitter</a:t>
            </a:r>
            <a:r>
              <a:rPr lang="en-US" dirty="0"/>
              <a:t> object.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To do so</a:t>
            </a:r>
            <a:r>
              <a:rPr lang="en-US" dirty="0"/>
              <a:t>, we </a:t>
            </a:r>
            <a:r>
              <a:rPr lang="en-US" b="1" dirty="0">
                <a:solidFill>
                  <a:srgbClr val="FFC000"/>
                </a:solidFill>
              </a:rPr>
              <a:t>must have </a:t>
            </a:r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reference</a:t>
            </a:r>
            <a:r>
              <a:rPr lang="en-US" dirty="0"/>
              <a:t> to the </a:t>
            </a:r>
            <a:r>
              <a:rPr lang="en-US" b="1" dirty="0">
                <a:solidFill>
                  <a:schemeClr val="accent2"/>
                </a:solidFill>
              </a:rPr>
              <a:t>callback function </a:t>
            </a:r>
            <a:r>
              <a:rPr lang="en-US" dirty="0"/>
              <a:t>passed to the </a:t>
            </a:r>
            <a:r>
              <a:rPr lang="en-US" b="1" dirty="0">
                <a:solidFill>
                  <a:schemeClr val="accent2"/>
                </a:solidFill>
              </a:rPr>
              <a:t>on() </a:t>
            </a:r>
            <a:r>
              <a:rPr lang="en-US" dirty="0"/>
              <a:t>method.</a:t>
            </a:r>
          </a:p>
        </p:txBody>
      </p:sp>
    </p:spTree>
    <p:extLst>
      <p:ext uri="{BB962C8B-B14F-4D97-AF65-F5344CB8AC3E}">
        <p14:creationId xmlns:p14="http://schemas.microsoft.com/office/powerpoint/2010/main" val="11323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Removing an </a:t>
            </a:r>
            <a:r>
              <a:rPr lang="en-US" sz="2700" b="1" dirty="0" err="1"/>
              <a:t>eventlistener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Then</a:t>
            </a:r>
            <a:r>
              <a:rPr lang="en-US" dirty="0"/>
              <a:t> we can </a:t>
            </a:r>
            <a:r>
              <a:rPr lang="en-US" b="1" dirty="0">
                <a:solidFill>
                  <a:schemeClr val="accent3"/>
                </a:solidFill>
              </a:rPr>
              <a:t>call</a:t>
            </a:r>
            <a:r>
              <a:rPr lang="en-US" dirty="0"/>
              <a:t> the </a:t>
            </a:r>
            <a:r>
              <a:rPr lang="en-US" b="1" dirty="0" err="1">
                <a:solidFill>
                  <a:schemeClr val="accent1"/>
                </a:solidFill>
              </a:rPr>
              <a:t>removeListener</a:t>
            </a:r>
            <a:r>
              <a:rPr lang="en-US" b="1" dirty="0">
                <a:solidFill>
                  <a:schemeClr val="accent1"/>
                </a:solidFill>
              </a:rPr>
              <a:t>()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1"/>
                </a:solidFill>
              </a:rPr>
              <a:t>off() </a:t>
            </a:r>
            <a:r>
              <a:rPr lang="en-US" dirty="0"/>
              <a:t>method passing </a:t>
            </a:r>
            <a:r>
              <a:rPr lang="en-US" b="1" dirty="0">
                <a:solidFill>
                  <a:srgbClr val="00B050"/>
                </a:solidFill>
              </a:rPr>
              <a:t>2 arguments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event name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callback reference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5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525905"/>
            <a:ext cx="8178140" cy="36663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39697" y="1041768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D50C5-C1C8-79CE-BBE2-31AC6D5D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7" y="6112329"/>
            <a:ext cx="8092743" cy="396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77B37-8949-0D5B-7452-E82753A635CD}"/>
              </a:ext>
            </a:extLst>
          </p:cNvPr>
          <p:cNvSpPr txBox="1"/>
          <p:nvPr/>
        </p:nvSpPr>
        <p:spPr>
          <a:xfrm>
            <a:off x="410708" y="5589086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23774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Some real world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Let’s assume </a:t>
            </a:r>
            <a:r>
              <a:rPr lang="en-US" dirty="0"/>
              <a:t>you’re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signing up </a:t>
            </a:r>
            <a:r>
              <a:rPr lang="en-US" dirty="0"/>
              <a:t>on a </a:t>
            </a:r>
            <a:r>
              <a:rPr lang="en-US" b="1" dirty="0">
                <a:solidFill>
                  <a:srgbClr val="00B050"/>
                </a:solidFill>
              </a:rPr>
              <a:t>website</a:t>
            </a:r>
            <a:r>
              <a:rPr lang="en-US" dirty="0"/>
              <a:t> and you're </a:t>
            </a:r>
            <a:r>
              <a:rPr lang="en-US" b="1" dirty="0">
                <a:solidFill>
                  <a:schemeClr val="accent1"/>
                </a:solidFill>
              </a:rPr>
              <a:t>supposed </a:t>
            </a:r>
            <a:r>
              <a:rPr lang="en-US" dirty="0"/>
              <a:t>to </a:t>
            </a:r>
            <a:r>
              <a:rPr lang="en-US" b="1" dirty="0">
                <a:solidFill>
                  <a:srgbClr val="00B050"/>
                </a:solidFill>
              </a:rPr>
              <a:t>receive</a:t>
            </a:r>
            <a:r>
              <a:rPr lang="en-US" dirty="0"/>
              <a:t> an </a:t>
            </a:r>
            <a:r>
              <a:rPr lang="en-US" b="1" dirty="0">
                <a:solidFill>
                  <a:srgbClr val="FFC000"/>
                </a:solidFill>
              </a:rPr>
              <a:t>OTP</a:t>
            </a:r>
            <a:r>
              <a:rPr lang="en-US" dirty="0"/>
              <a:t> after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inputting your number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When</a:t>
            </a:r>
            <a:r>
              <a:rPr lang="en-US" dirty="0"/>
              <a:t> you click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‘Send OTP’</a:t>
            </a:r>
            <a:r>
              <a:rPr lang="en-US" dirty="0"/>
              <a:t>, 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</a:t>
            </a:r>
            <a:r>
              <a:rPr lang="en-US" dirty="0"/>
              <a:t> gets </a:t>
            </a:r>
            <a:r>
              <a:rPr lang="en-US" b="1" dirty="0">
                <a:solidFill>
                  <a:srgbClr val="0070C0"/>
                </a:solidFill>
              </a:rPr>
              <a:t>triggered</a:t>
            </a:r>
            <a:r>
              <a:rPr lang="en-US" dirty="0"/>
              <a:t> and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website admin</a:t>
            </a:r>
            <a:r>
              <a:rPr lang="en-US" dirty="0"/>
              <a:t> is </a:t>
            </a:r>
            <a:r>
              <a:rPr lang="en-US" b="1" dirty="0">
                <a:solidFill>
                  <a:srgbClr val="92D050"/>
                </a:solidFill>
              </a:rPr>
              <a:t>notified</a:t>
            </a:r>
            <a:r>
              <a:rPr lang="en-US" dirty="0"/>
              <a:t> of the </a:t>
            </a:r>
            <a:r>
              <a:rPr lang="en-US" b="1" dirty="0">
                <a:solidFill>
                  <a:srgbClr val="7030A0"/>
                </a:solidFill>
              </a:rPr>
              <a:t>new signup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admin</a:t>
            </a:r>
            <a:r>
              <a:rPr lang="en-US" dirty="0"/>
              <a:t> will </a:t>
            </a:r>
            <a:r>
              <a:rPr lang="en-US" b="1" dirty="0">
                <a:solidFill>
                  <a:schemeClr val="accent3"/>
                </a:solidFill>
              </a:rPr>
              <a:t>automatically react </a:t>
            </a:r>
            <a:r>
              <a:rPr lang="en-US" dirty="0"/>
              <a:t>to </a:t>
            </a:r>
            <a:r>
              <a:rPr lang="en-US" b="1" dirty="0">
                <a:solidFill>
                  <a:srgbClr val="00B050"/>
                </a:solidFill>
              </a:rPr>
              <a:t>this</a:t>
            </a:r>
            <a:r>
              <a:rPr lang="en-US" dirty="0"/>
              <a:t> by </a:t>
            </a:r>
            <a:r>
              <a:rPr lang="en-US" b="1" dirty="0">
                <a:solidFill>
                  <a:srgbClr val="FFC000"/>
                </a:solidFill>
              </a:rPr>
              <a:t>sending</a:t>
            </a:r>
            <a:r>
              <a:rPr lang="en-US" dirty="0"/>
              <a:t> an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OTP </a:t>
            </a:r>
            <a:r>
              <a:rPr lang="en-US" dirty="0"/>
              <a:t>to </a:t>
            </a:r>
            <a:r>
              <a:rPr lang="en-US" b="1" dirty="0">
                <a:solidFill>
                  <a:srgbClr val="00B050"/>
                </a:solidFill>
              </a:rPr>
              <a:t>your phone number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Removing all Listeners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If we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want</a:t>
            </a:r>
            <a:r>
              <a:rPr lang="en-US" dirty="0"/>
              <a:t> to </a:t>
            </a:r>
            <a:r>
              <a:rPr lang="en-US" b="1" dirty="0">
                <a:solidFill>
                  <a:srgbClr val="00B050"/>
                </a:solidFill>
              </a:rPr>
              <a:t>remove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all event listeners </a:t>
            </a:r>
            <a:r>
              <a:rPr lang="en-US" dirty="0"/>
              <a:t>for a </a:t>
            </a:r>
            <a:r>
              <a:rPr lang="en-US" b="1" dirty="0">
                <a:solidFill>
                  <a:srgbClr val="7030A0"/>
                </a:solidFill>
              </a:rPr>
              <a:t>given event</a:t>
            </a:r>
            <a:r>
              <a:rPr lang="en-US" dirty="0"/>
              <a:t>, we can use the </a:t>
            </a:r>
            <a:r>
              <a:rPr lang="en-US" b="1" dirty="0" err="1">
                <a:solidFill>
                  <a:srgbClr val="C00000"/>
                </a:solidFill>
              </a:rPr>
              <a:t>removeAllListeners</a:t>
            </a:r>
            <a:r>
              <a:rPr lang="en-US" b="1" dirty="0">
                <a:solidFill>
                  <a:srgbClr val="C00000"/>
                </a:solidFill>
              </a:rPr>
              <a:t>() </a:t>
            </a:r>
            <a:r>
              <a:rPr lang="en-US" dirty="0"/>
              <a:t>method.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It </a:t>
            </a:r>
            <a:r>
              <a:rPr lang="en-US" b="1" dirty="0">
                <a:solidFill>
                  <a:schemeClr val="accent2"/>
                </a:solidFill>
              </a:rPr>
              <a:t>takes</a:t>
            </a:r>
            <a:r>
              <a:rPr lang="en-US" dirty="0"/>
              <a:t> a </a:t>
            </a:r>
            <a:r>
              <a:rPr lang="en-US" b="1" dirty="0">
                <a:solidFill>
                  <a:srgbClr val="FFC000"/>
                </a:solidFill>
              </a:rPr>
              <a:t>string argument </a:t>
            </a:r>
            <a:r>
              <a:rPr lang="en-US" dirty="0"/>
              <a:t>for the </a:t>
            </a:r>
            <a:r>
              <a:rPr lang="en-US" b="1" dirty="0">
                <a:solidFill>
                  <a:srgbClr val="0070C0"/>
                </a:solidFill>
              </a:rPr>
              <a:t>event identifier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4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525905"/>
            <a:ext cx="8178140" cy="36663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39697" y="1041768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D50C5-C1C8-79CE-BBE2-31AC6D5D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08" y="6112328"/>
            <a:ext cx="8193740" cy="55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77B37-8949-0D5B-7452-E82753A635CD}"/>
              </a:ext>
            </a:extLst>
          </p:cNvPr>
          <p:cNvSpPr txBox="1"/>
          <p:nvPr/>
        </p:nvSpPr>
        <p:spPr>
          <a:xfrm>
            <a:off x="410708" y="5589086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252477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Listening for event just once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 err="1">
                <a:solidFill>
                  <a:schemeClr val="accent1"/>
                </a:solidFill>
              </a:rPr>
              <a:t>EventEmitter</a:t>
            </a:r>
            <a:r>
              <a:rPr lang="en-US" dirty="0"/>
              <a:t> object also </a:t>
            </a:r>
            <a:r>
              <a:rPr lang="en-US" b="1" dirty="0">
                <a:solidFill>
                  <a:srgbClr val="7030A0"/>
                </a:solidFill>
              </a:rPr>
              <a:t>provides</a:t>
            </a:r>
            <a:r>
              <a:rPr lang="en-US" dirty="0"/>
              <a:t> a </a:t>
            </a:r>
            <a:r>
              <a:rPr lang="en-US" b="1" dirty="0">
                <a:solidFill>
                  <a:srgbClr val="FFC000"/>
                </a:solidFill>
              </a:rPr>
              <a:t>method</a:t>
            </a:r>
            <a:r>
              <a:rPr lang="en-US" dirty="0"/>
              <a:t> by the name </a:t>
            </a:r>
            <a:r>
              <a:rPr lang="en-US" b="1" dirty="0">
                <a:solidFill>
                  <a:srgbClr val="002060"/>
                </a:solidFill>
              </a:rPr>
              <a:t>once()</a:t>
            </a:r>
            <a:r>
              <a:rPr lang="en-US" dirty="0"/>
              <a:t>, which we can </a:t>
            </a:r>
            <a:r>
              <a:rPr lang="en-US" b="1" dirty="0">
                <a:solidFill>
                  <a:schemeClr val="accent2"/>
                </a:solidFill>
              </a:rPr>
              <a:t>use</a:t>
            </a:r>
            <a:r>
              <a:rPr lang="en-US" dirty="0"/>
              <a:t> to </a:t>
            </a:r>
            <a:r>
              <a:rPr lang="en-US" b="1" dirty="0">
                <a:solidFill>
                  <a:srgbClr val="0070C0"/>
                </a:solidFill>
              </a:rPr>
              <a:t>create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one-time event listener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Once</a:t>
            </a:r>
            <a:r>
              <a:rPr lang="en-US" dirty="0"/>
              <a:t> that </a:t>
            </a:r>
            <a:r>
              <a:rPr lang="en-US" b="1" dirty="0">
                <a:solidFill>
                  <a:srgbClr val="00B050"/>
                </a:solidFill>
              </a:rPr>
              <a:t>event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2"/>
                </a:solidFill>
              </a:rPr>
              <a:t>fired</a:t>
            </a:r>
            <a:r>
              <a:rPr lang="en-US" dirty="0"/>
              <a:t>, the </a:t>
            </a:r>
            <a:r>
              <a:rPr lang="en-US" b="1" dirty="0">
                <a:solidFill>
                  <a:srgbClr val="0070C0"/>
                </a:solidFill>
              </a:rPr>
              <a:t>listener stops listening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4689F-12E4-24E4-62AD-1049720A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525905"/>
            <a:ext cx="8178140" cy="36663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B69A-30D3-8BDE-42E7-1327D5342109}"/>
              </a:ext>
            </a:extLst>
          </p:cNvPr>
          <p:cNvSpPr txBox="1"/>
          <p:nvPr/>
        </p:nvSpPr>
        <p:spPr>
          <a:xfrm>
            <a:off x="439697" y="1041768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D50C5-C1C8-79CE-BBE2-31AC6D5D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08" y="6112328"/>
            <a:ext cx="8178140" cy="557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77B37-8949-0D5B-7452-E82753A635CD}"/>
              </a:ext>
            </a:extLst>
          </p:cNvPr>
          <p:cNvSpPr txBox="1"/>
          <p:nvPr/>
        </p:nvSpPr>
        <p:spPr>
          <a:xfrm>
            <a:off x="410708" y="5589086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194409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Some real world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Another event response </a:t>
            </a:r>
            <a:r>
              <a:rPr lang="en-US" dirty="0"/>
              <a:t>is 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welcome email </a:t>
            </a:r>
            <a:r>
              <a:rPr lang="en-US" dirty="0"/>
              <a:t>when you </a:t>
            </a:r>
            <a:r>
              <a:rPr lang="en-US" b="1" dirty="0">
                <a:solidFill>
                  <a:srgbClr val="0070C0"/>
                </a:solidFill>
              </a:rPr>
              <a:t>complete signup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admin</a:t>
            </a:r>
            <a:r>
              <a:rPr lang="en-US" dirty="0"/>
              <a:t> will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receive</a:t>
            </a:r>
            <a:r>
              <a:rPr lang="en-US" dirty="0"/>
              <a:t> several other </a:t>
            </a:r>
            <a:r>
              <a:rPr lang="en-US" b="1" dirty="0">
                <a:solidFill>
                  <a:srgbClr val="00B050"/>
                </a:solidFill>
              </a:rPr>
              <a:t>signups/OTP requests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4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are events in node </a:t>
            </a:r>
            <a:r>
              <a:rPr lang="en-US" sz="2700" b="1" dirty="0" err="1"/>
              <a:t>js</a:t>
            </a:r>
            <a:r>
              <a:rPr lang="en-US" sz="2700" b="1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Similarly</a:t>
            </a:r>
            <a:r>
              <a:rPr lang="en-US" dirty="0"/>
              <a:t> whenever </a:t>
            </a:r>
            <a:r>
              <a:rPr lang="en-US" b="1" dirty="0">
                <a:solidFill>
                  <a:schemeClr val="accent2"/>
                </a:solidFill>
              </a:rPr>
              <a:t>something happens </a:t>
            </a: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Node.js </a:t>
            </a:r>
            <a:r>
              <a:rPr lang="en-US" dirty="0"/>
              <a:t>world, we </a:t>
            </a:r>
            <a:r>
              <a:rPr lang="en-US" b="1" dirty="0">
                <a:solidFill>
                  <a:srgbClr val="0070C0"/>
                </a:solidFill>
              </a:rPr>
              <a:t>call</a:t>
            </a:r>
            <a:r>
              <a:rPr lang="en-US" dirty="0"/>
              <a:t> it an </a:t>
            </a:r>
            <a:r>
              <a:rPr lang="en-US" b="1" dirty="0">
                <a:solidFill>
                  <a:schemeClr val="accent1"/>
                </a:solidFill>
              </a:rPr>
              <a:t>event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060"/>
                </a:solidFill>
              </a:rPr>
              <a:t>For example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When a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user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opens a file</a:t>
            </a:r>
            <a:r>
              <a:rPr lang="en-US" dirty="0"/>
              <a:t>, we </a:t>
            </a:r>
            <a:r>
              <a:rPr lang="en-US" b="1" dirty="0">
                <a:solidFill>
                  <a:srgbClr val="002060"/>
                </a:solidFill>
              </a:rPr>
              <a:t>say</a:t>
            </a:r>
            <a:r>
              <a:rPr lang="en-US" dirty="0"/>
              <a:t> that an </a:t>
            </a:r>
            <a:r>
              <a:rPr lang="en-US" b="1" dirty="0">
                <a:solidFill>
                  <a:schemeClr val="accent1"/>
                </a:solidFill>
              </a:rPr>
              <a:t>event</a:t>
            </a:r>
            <a:r>
              <a:rPr lang="en-US" dirty="0"/>
              <a:t> has occurred.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file</a:t>
            </a:r>
            <a:r>
              <a:rPr lang="en-US" dirty="0"/>
              <a:t> is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read by </a:t>
            </a:r>
            <a:r>
              <a:rPr lang="en-US" dirty="0"/>
              <a:t>any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like </a:t>
            </a:r>
            <a:r>
              <a:rPr lang="en-US" b="1" dirty="0" err="1">
                <a:solidFill>
                  <a:srgbClr val="00B050"/>
                </a:solidFill>
              </a:rPr>
              <a:t>readFile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it is  </a:t>
            </a:r>
            <a:r>
              <a:rPr lang="en-US" b="1" dirty="0">
                <a:solidFill>
                  <a:srgbClr val="7030A0"/>
                </a:solidFill>
              </a:rPr>
              <a:t>said</a:t>
            </a:r>
            <a:r>
              <a:rPr lang="en-US" dirty="0"/>
              <a:t> to be another </a:t>
            </a:r>
            <a:r>
              <a:rPr lang="en-US" b="1" dirty="0">
                <a:solidFill>
                  <a:schemeClr val="accent1"/>
                </a:solidFill>
              </a:rPr>
              <a:t>event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31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Why we need to learn about events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Node</a:t>
            </a:r>
            <a:r>
              <a:rPr lang="en-US" dirty="0"/>
              <a:t>, we have a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r>
              <a:rPr lang="en-US" dirty="0"/>
              <a:t> called </a:t>
            </a:r>
            <a:r>
              <a:rPr lang="en-US" b="1" dirty="0">
                <a:solidFill>
                  <a:srgbClr val="C00000"/>
                </a:solidFill>
              </a:rPr>
              <a:t>http</a:t>
            </a:r>
            <a:r>
              <a:rPr lang="en-US" dirty="0"/>
              <a:t> that we will </a:t>
            </a:r>
            <a:r>
              <a:rPr lang="en-US" b="1" dirty="0">
                <a:solidFill>
                  <a:srgbClr val="7030A0"/>
                </a:solidFill>
              </a:rPr>
              <a:t>use</a:t>
            </a:r>
            <a:r>
              <a:rPr lang="en-US" dirty="0"/>
              <a:t> to build our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own web server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So we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listen</a:t>
            </a:r>
            <a:r>
              <a:rPr lang="en-US" dirty="0"/>
              <a:t> on a </a:t>
            </a:r>
            <a:r>
              <a:rPr lang="en-US" b="1" dirty="0">
                <a:solidFill>
                  <a:srgbClr val="FFC000"/>
                </a:solidFill>
              </a:rPr>
              <a:t>given port</a:t>
            </a:r>
            <a:r>
              <a:rPr lang="en-US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every time </a:t>
            </a:r>
            <a:r>
              <a:rPr lang="en-US" dirty="0"/>
              <a:t>we </a:t>
            </a:r>
            <a:r>
              <a:rPr lang="en-US" b="1" dirty="0">
                <a:solidFill>
                  <a:schemeClr val="accent1"/>
                </a:solidFill>
              </a:rPr>
              <a:t>receive</a:t>
            </a:r>
            <a:r>
              <a:rPr lang="en-US" dirty="0"/>
              <a:t> a </a:t>
            </a:r>
            <a:r>
              <a:rPr lang="en-US" b="1" dirty="0">
                <a:solidFill>
                  <a:srgbClr val="7030A0"/>
                </a:solidFill>
              </a:rPr>
              <a:t>request</a:t>
            </a:r>
            <a:r>
              <a:rPr lang="en-US" dirty="0"/>
              <a:t> on that </a:t>
            </a:r>
            <a:r>
              <a:rPr lang="en-US" b="1" dirty="0">
                <a:solidFill>
                  <a:srgbClr val="FFC000"/>
                </a:solidFill>
              </a:rPr>
              <a:t>port</a:t>
            </a:r>
            <a:r>
              <a:rPr lang="en-US" dirty="0"/>
              <a:t>, that </a:t>
            </a:r>
            <a:r>
              <a:rPr lang="en-US" b="1" dirty="0">
                <a:solidFill>
                  <a:srgbClr val="C00000"/>
                </a:solidFill>
              </a:rPr>
              <a:t>http</a:t>
            </a:r>
            <a:r>
              <a:rPr lang="en-US" dirty="0"/>
              <a:t> class </a:t>
            </a:r>
            <a:r>
              <a:rPr lang="en-US" b="1" dirty="0">
                <a:solidFill>
                  <a:srgbClr val="92D050"/>
                </a:solidFill>
              </a:rPr>
              <a:t>raises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an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Now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our job </a:t>
            </a:r>
            <a:r>
              <a:rPr lang="en-US" dirty="0"/>
              <a:t>will be to </a:t>
            </a:r>
            <a:r>
              <a:rPr lang="en-US" b="1" dirty="0">
                <a:solidFill>
                  <a:schemeClr val="accent2"/>
                </a:solidFill>
              </a:rPr>
              <a:t>respond</a:t>
            </a:r>
            <a:r>
              <a:rPr lang="en-US" dirty="0"/>
              <a:t> to that </a:t>
            </a:r>
            <a:r>
              <a:rPr lang="en-US" b="1" dirty="0">
                <a:solidFill>
                  <a:schemeClr val="accent1"/>
                </a:solidFill>
              </a:rPr>
              <a:t>event</a:t>
            </a:r>
            <a:r>
              <a:rPr lang="en-US" dirty="0"/>
              <a:t> which basically involves </a:t>
            </a:r>
            <a:r>
              <a:rPr lang="en-US" b="1" dirty="0">
                <a:solidFill>
                  <a:srgbClr val="0070C0"/>
                </a:solidFill>
              </a:rPr>
              <a:t>reading </a:t>
            </a:r>
            <a:r>
              <a:rPr lang="en-US" dirty="0"/>
              <a:t>that </a:t>
            </a:r>
            <a:r>
              <a:rPr lang="en-US" b="1" dirty="0">
                <a:solidFill>
                  <a:srgbClr val="00B050"/>
                </a:solidFill>
              </a:rPr>
              <a:t>request</a:t>
            </a:r>
            <a:r>
              <a:rPr lang="en-US" dirty="0"/>
              <a:t> and </a:t>
            </a:r>
            <a:r>
              <a:rPr lang="en-US" b="1" dirty="0">
                <a:solidFill>
                  <a:srgbClr val="FFC000"/>
                </a:solidFill>
              </a:rPr>
              <a:t>returning</a:t>
            </a:r>
            <a:r>
              <a:rPr lang="en-US" dirty="0"/>
              <a:t> the </a:t>
            </a:r>
            <a:r>
              <a:rPr lang="en-US" b="1" dirty="0">
                <a:solidFill>
                  <a:srgbClr val="002060"/>
                </a:solidFill>
              </a:rPr>
              <a:t>right response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56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events</a:t>
            </a:r>
            <a:r>
              <a:rPr lang="en-US" sz="2700" b="1" dirty="0"/>
              <a:t>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events</a:t>
            </a:r>
            <a:r>
              <a:rPr lang="en-US" dirty="0"/>
              <a:t> module </a:t>
            </a:r>
            <a:r>
              <a:rPr lang="en-US" b="1" dirty="0">
                <a:solidFill>
                  <a:srgbClr val="00B050"/>
                </a:solidFill>
              </a:rPr>
              <a:t>allows us </a:t>
            </a:r>
            <a:r>
              <a:rPr lang="en-US" dirty="0"/>
              <a:t>to easily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handle </a:t>
            </a:r>
            <a:r>
              <a:rPr lang="en-US" dirty="0"/>
              <a:t>custom events in </a:t>
            </a:r>
            <a:r>
              <a:rPr lang="en-US" b="1" dirty="0">
                <a:solidFill>
                  <a:srgbClr val="0070C0"/>
                </a:solidFill>
              </a:rPr>
              <a:t>Node.js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module</a:t>
            </a:r>
            <a:r>
              <a:rPr lang="en-US" dirty="0"/>
              <a:t> includes the </a:t>
            </a:r>
            <a:r>
              <a:rPr lang="en-US" b="1" dirty="0" err="1">
                <a:solidFill>
                  <a:srgbClr val="C00000"/>
                </a:solidFill>
              </a:rPr>
              <a:t>EventEmitter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class, which is </a:t>
            </a:r>
            <a:r>
              <a:rPr lang="en-US" b="1" dirty="0">
                <a:solidFill>
                  <a:srgbClr val="00B050"/>
                </a:solidFill>
              </a:rPr>
              <a:t>used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raise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handle</a:t>
            </a:r>
            <a:r>
              <a:rPr lang="en-US" dirty="0"/>
              <a:t> the events.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events</a:t>
            </a:r>
            <a:r>
              <a:rPr lang="en-US" sz="2700" b="1" dirty="0"/>
              <a:t>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Almost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whole</a:t>
            </a:r>
            <a:r>
              <a:rPr lang="en-US" dirty="0"/>
              <a:t> of the </a:t>
            </a:r>
            <a:r>
              <a:rPr lang="en-US" b="1" dirty="0">
                <a:solidFill>
                  <a:srgbClr val="0070C0"/>
                </a:solidFill>
              </a:rPr>
              <a:t>Node.js core API </a:t>
            </a:r>
            <a:r>
              <a:rPr lang="en-US" dirty="0"/>
              <a:t>is </a:t>
            </a:r>
            <a:r>
              <a:rPr lang="en-US" b="1" dirty="0">
                <a:solidFill>
                  <a:schemeClr val="accent2"/>
                </a:solidFill>
              </a:rPr>
              <a:t>built around </a:t>
            </a:r>
            <a:r>
              <a:rPr lang="en-US" dirty="0"/>
              <a:t>this module, which </a:t>
            </a:r>
            <a:r>
              <a:rPr lang="en-US" b="1" dirty="0">
                <a:solidFill>
                  <a:srgbClr val="00B050"/>
                </a:solidFill>
              </a:rPr>
              <a:t>emits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named events </a:t>
            </a:r>
            <a:r>
              <a:rPr lang="en-US" dirty="0"/>
              <a:t>that cause function (also known as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listeners</a:t>
            </a:r>
            <a:r>
              <a:rPr lang="en-US" dirty="0"/>
              <a:t>) to be </a:t>
            </a:r>
            <a:r>
              <a:rPr lang="en-US" b="1" dirty="0">
                <a:solidFill>
                  <a:srgbClr val="C00000"/>
                </a:solidFill>
              </a:rPr>
              <a:t>called</a:t>
            </a:r>
          </a:p>
        </p:txBody>
      </p:sp>
    </p:spTree>
    <p:extLst>
      <p:ext uri="{BB962C8B-B14F-4D97-AF65-F5344CB8AC3E}">
        <p14:creationId xmlns:p14="http://schemas.microsoft.com/office/powerpoint/2010/main" val="34625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3221</TotalTime>
  <Words>1418</Words>
  <Application>Microsoft Office PowerPoint</Application>
  <PresentationFormat>On-screen Show (4:3)</PresentationFormat>
  <Paragraphs>228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Bookman Old Style</vt:lpstr>
      <vt:lpstr>Calibri</vt:lpstr>
      <vt:lpstr>Century Gothic</vt:lpstr>
      <vt:lpstr>Wingdings</vt:lpstr>
      <vt:lpstr>Vapor Trail</vt:lpstr>
      <vt:lpstr>PowerPoint Presentation</vt:lpstr>
      <vt:lpstr>Today’s Agenda</vt:lpstr>
      <vt:lpstr>What are events  ?</vt:lpstr>
      <vt:lpstr>Some real world examples</vt:lpstr>
      <vt:lpstr>Some real world examples</vt:lpstr>
      <vt:lpstr>What are events in node js ?</vt:lpstr>
      <vt:lpstr>Why we need to learn about events ?</vt:lpstr>
      <vt:lpstr>The events module</vt:lpstr>
      <vt:lpstr>The events module</vt:lpstr>
      <vt:lpstr>The events module</vt:lpstr>
      <vt:lpstr>Steps needed for event based programming</vt:lpstr>
      <vt:lpstr>Step 1- importing the module</vt:lpstr>
      <vt:lpstr>Step 2- instantiate eventemitter</vt:lpstr>
      <vt:lpstr>Step 3- register a listener</vt:lpstr>
      <vt:lpstr>Step 3- register a listener</vt:lpstr>
      <vt:lpstr>Step 3- register a listener</vt:lpstr>
      <vt:lpstr>Step 4- emit the event</vt:lpstr>
      <vt:lpstr>Step 4- emit the event</vt:lpstr>
      <vt:lpstr>Step 4- emit the event</vt:lpstr>
      <vt:lpstr>Complete code</vt:lpstr>
      <vt:lpstr>Passing arguments</vt:lpstr>
      <vt:lpstr>Passing multiple arguments</vt:lpstr>
      <vt:lpstr>Passing object</vt:lpstr>
      <vt:lpstr>Exercise 30</vt:lpstr>
      <vt:lpstr>Solution</vt:lpstr>
      <vt:lpstr>Registering multiple listeners</vt:lpstr>
      <vt:lpstr>Registering multiple events</vt:lpstr>
      <vt:lpstr>Exercise 31</vt:lpstr>
      <vt:lpstr>Solution</vt:lpstr>
      <vt:lpstr>Creating custom eventemitter</vt:lpstr>
      <vt:lpstr>example</vt:lpstr>
      <vt:lpstr>example</vt:lpstr>
      <vt:lpstr>Exercise 32</vt:lpstr>
      <vt:lpstr>Exercise 32</vt:lpstr>
      <vt:lpstr>Solution</vt:lpstr>
      <vt:lpstr>Solution</vt:lpstr>
      <vt:lpstr>Removing an eventlistener</vt:lpstr>
      <vt:lpstr>Removing an eventlistener</vt:lpstr>
      <vt:lpstr>example</vt:lpstr>
      <vt:lpstr>Removing all Listeners</vt:lpstr>
      <vt:lpstr>example</vt:lpstr>
      <vt:lpstr>Listening for event just once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262</cp:revision>
  <dcterms:created xsi:type="dcterms:W3CDTF">2015-12-21T13:46:00Z</dcterms:created>
  <dcterms:modified xsi:type="dcterms:W3CDTF">2023-06-07T06:13:11Z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